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83" r:id="rId2"/>
    <p:sldId id="256" r:id="rId3"/>
    <p:sldId id="258" r:id="rId4"/>
    <p:sldId id="278" r:id="rId5"/>
    <p:sldId id="320" r:id="rId6"/>
    <p:sldId id="321" r:id="rId7"/>
    <p:sldId id="322" r:id="rId8"/>
    <p:sldId id="323" r:id="rId9"/>
    <p:sldId id="324" r:id="rId10"/>
    <p:sldId id="325" r:id="rId11"/>
    <p:sldId id="316" r:id="rId12"/>
    <p:sldId id="317" r:id="rId13"/>
    <p:sldId id="307" r:id="rId14"/>
    <p:sldId id="308" r:id="rId15"/>
    <p:sldId id="309" r:id="rId16"/>
    <p:sldId id="310" r:id="rId17"/>
    <p:sldId id="311" r:id="rId18"/>
    <p:sldId id="312" r:id="rId19"/>
    <p:sldId id="313" r:id="rId20"/>
    <p:sldId id="314" r:id="rId21"/>
    <p:sldId id="315" r:id="rId22"/>
    <p:sldId id="280" r:id="rId23"/>
    <p:sldId id="281" r:id="rId24"/>
    <p:sldId id="326" r:id="rId25"/>
    <p:sldId id="285" r:id="rId26"/>
    <p:sldId id="284" r:id="rId27"/>
    <p:sldId id="293" r:id="rId28"/>
    <p:sldId id="295" r:id="rId29"/>
    <p:sldId id="294" r:id="rId30"/>
    <p:sldId id="296" r:id="rId31"/>
    <p:sldId id="286" r:id="rId32"/>
    <p:sldId id="297" r:id="rId33"/>
    <p:sldId id="298" r:id="rId34"/>
    <p:sldId id="287" r:id="rId35"/>
    <p:sldId id="299" r:id="rId36"/>
    <p:sldId id="288" r:id="rId37"/>
    <p:sldId id="300" r:id="rId38"/>
    <p:sldId id="327" r:id="rId39"/>
    <p:sldId id="328" r:id="rId40"/>
    <p:sldId id="329" r:id="rId41"/>
    <p:sldId id="302" r:id="rId42"/>
    <p:sldId id="303" r:id="rId43"/>
    <p:sldId id="301" r:id="rId44"/>
    <p:sldId id="304" r:id="rId45"/>
    <p:sldId id="306" r:id="rId46"/>
    <p:sldId id="305" r:id="rId47"/>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307"/>
    <a:srgbClr val="FFF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82583" autoAdjust="0"/>
  </p:normalViewPr>
  <p:slideViewPr>
    <p:cSldViewPr snapToGrid="0">
      <p:cViewPr varScale="1">
        <p:scale>
          <a:sx n="46" d="100"/>
          <a:sy n="46" d="100"/>
        </p:scale>
        <p:origin x="42"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Dropbox%20-%20P.%20Girigorie\Dropbox\BO\Watermanagement\Beleidsnota\Water%20production%202015.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c:spPr>
          </c:dPt>
          <c:dPt>
            <c:idx val="1"/>
            <c:bubble3D val="0"/>
            <c:spPr>
              <a:solidFill>
                <a:schemeClr val="accent5"/>
              </a:solidFill>
              <a:ln>
                <a:noFill/>
              </a:ln>
              <a:effectLst/>
            </c:spPr>
          </c:dPt>
          <c:dPt>
            <c:idx val="2"/>
            <c:bubble3D val="0"/>
            <c:spPr>
              <a:solidFill>
                <a:schemeClr val="accent4"/>
              </a:solidFill>
              <a:ln>
                <a:noFill/>
              </a:ln>
              <a:effectLst/>
            </c:spPr>
          </c:dPt>
          <c:dPt>
            <c:idx val="3"/>
            <c:bubble3D val="0"/>
            <c:spPr>
              <a:solidFill>
                <a:schemeClr val="accent6">
                  <a:lumMod val="60000"/>
                </a:schemeClr>
              </a:solidFill>
              <a:ln>
                <a:noFill/>
              </a:ln>
              <a:effectLst/>
            </c:spPr>
          </c:dPt>
          <c:dPt>
            <c:idx val="4"/>
            <c:bubble3D val="0"/>
            <c:spPr>
              <a:solidFill>
                <a:schemeClr val="accent5">
                  <a:lumMod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Palatino Linotype" panose="02040502050505030304" pitchFamily="18" charset="0"/>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layout/>
              </c:ext>
            </c:extLst>
          </c:dLbls>
          <c:cat>
            <c:strRef>
              <c:f>Sheet1!$N$70:$N$74</c:f>
              <c:strCache>
                <c:ptCount val="5"/>
                <c:pt idx="0">
                  <c:v>Gezuiverd afvalwater</c:v>
                </c:pt>
                <c:pt idx="1">
                  <c:v>Drinkwater</c:v>
                </c:pt>
                <c:pt idx="2">
                  <c:v>Bronwater</c:v>
                </c:pt>
                <c:pt idx="3">
                  <c:v>Grondwater</c:v>
                </c:pt>
                <c:pt idx="4">
                  <c:v>Regenwater</c:v>
                </c:pt>
              </c:strCache>
            </c:strRef>
          </c:cat>
          <c:val>
            <c:numRef>
              <c:f>Sheet1!$O$70:$O$74</c:f>
              <c:numCache>
                <c:formatCode>_(* #,##0.00_);_(* \(#,##0.00\);_(* "-"??_);_(@_)</c:formatCode>
                <c:ptCount val="5"/>
                <c:pt idx="0">
                  <c:v>8</c:v>
                </c:pt>
                <c:pt idx="1">
                  <c:v>60</c:v>
                </c:pt>
                <c:pt idx="2" formatCode="General">
                  <c:v>0</c:v>
                </c:pt>
                <c:pt idx="3">
                  <c:v>6</c:v>
                </c:pt>
                <c:pt idx="4">
                  <c:v>26</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71316486191255"/>
          <c:y val="6.1810137573763517E-2"/>
          <c:w val="0.36912008302544214"/>
          <c:h val="0.9381899197986374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Palatino Linotype" panose="02040502050505030304" pitchFamily="18" charset="0"/>
              <a:ea typeface="+mn-ea"/>
              <a:cs typeface="+mn-cs"/>
            </a:defRPr>
          </a:pPr>
          <a:endParaRPr lang="nl-NL"/>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89BD7-D3A4-4F8B-AFB0-B375C37B7BFF}" type="doc">
      <dgm:prSet loTypeId="urn:microsoft.com/office/officeart/2009/3/layout/HorizontalOrganizationChart" loCatId="hierarchy" qsTypeId="urn:microsoft.com/office/officeart/2005/8/quickstyle/simple1" qsCatId="simple" csTypeId="urn:microsoft.com/office/officeart/2005/8/colors/colorful4" csCatId="colorful" phldr="1"/>
      <dgm:spPr/>
      <dgm:t>
        <a:bodyPr/>
        <a:lstStyle/>
        <a:p>
          <a:endParaRPr lang="nl-NL"/>
        </a:p>
      </dgm:t>
    </dgm:pt>
    <dgm:pt modelId="{7D1566A3-25BA-44AA-91D4-63962B94CCF3}">
      <dgm:prSet phldrT="[Text]" custT="1"/>
      <dgm:spPr/>
      <dgm:t>
        <a:bodyPr/>
        <a:lstStyle/>
        <a:p>
          <a:pPr algn="ctr"/>
          <a:r>
            <a:rPr lang="nl-NL" sz="2400" dirty="0">
              <a:latin typeface="Palatino Linotype" panose="02040502050505030304" pitchFamily="18" charset="0"/>
            </a:rPr>
            <a:t>Tekort aan zoetwaterbronnen</a:t>
          </a:r>
        </a:p>
      </dgm:t>
    </dgm:pt>
    <dgm:pt modelId="{9F510E6F-F512-4677-9D99-99ED6AE044F1}" type="parTrans" cxnId="{5077BA8F-9C88-4FB9-928F-6F66B59C41DC}">
      <dgm:prSet/>
      <dgm:spPr/>
      <dgm:t>
        <a:bodyPr/>
        <a:lstStyle/>
        <a:p>
          <a:endParaRPr lang="nl-NL"/>
        </a:p>
      </dgm:t>
    </dgm:pt>
    <dgm:pt modelId="{570C080A-0F4C-42CF-A735-F89744F57DD4}" type="sibTrans" cxnId="{5077BA8F-9C88-4FB9-928F-6F66B59C41DC}">
      <dgm:prSet/>
      <dgm:spPr/>
      <dgm:t>
        <a:bodyPr/>
        <a:lstStyle/>
        <a:p>
          <a:endParaRPr lang="nl-NL"/>
        </a:p>
      </dgm:t>
    </dgm:pt>
    <dgm:pt modelId="{DC4067CD-D964-4A26-89EE-D19636D4506D}">
      <dgm:prSet phldrT="[Text]" custT="1"/>
      <dgm:spPr/>
      <dgm:t>
        <a:bodyPr/>
        <a:lstStyle/>
        <a:p>
          <a:pPr marL="117475" indent="0" algn="ctr"/>
          <a:r>
            <a:rPr lang="nl-NL" sz="1600" dirty="0">
              <a:latin typeface="Palatino Linotype" panose="02040502050505030304" pitchFamily="18" charset="0"/>
            </a:rPr>
            <a:t>Verminderde </a:t>
          </a:r>
          <a:r>
            <a:rPr lang="nl-NL" sz="1800" dirty="0">
              <a:latin typeface="Palatino Linotype" panose="02040502050505030304" pitchFamily="18" charset="0"/>
            </a:rPr>
            <a:t>aanvulling</a:t>
          </a:r>
          <a:r>
            <a:rPr lang="nl-NL" sz="1600" dirty="0">
              <a:latin typeface="Palatino Linotype" panose="02040502050505030304" pitchFamily="18" charset="0"/>
            </a:rPr>
            <a:t> van </a:t>
          </a:r>
          <a:r>
            <a:rPr lang="nl-NL" sz="1600" dirty="0" smtClean="0">
              <a:latin typeface="Palatino Linotype" panose="02040502050505030304" pitchFamily="18" charset="0"/>
            </a:rPr>
            <a:t>het </a:t>
          </a:r>
          <a:r>
            <a:rPr lang="nl-NL" sz="1600" dirty="0">
              <a:latin typeface="Palatino Linotype" panose="02040502050505030304" pitchFamily="18" charset="0"/>
            </a:rPr>
            <a:t>grondwater</a:t>
          </a:r>
        </a:p>
      </dgm:t>
    </dgm:pt>
    <dgm:pt modelId="{9CEDB286-EEF0-4F11-9CD1-209519E2DCFB}" type="parTrans" cxnId="{3195EA90-25BF-4289-BC6D-6E26F4BB8CAA}">
      <dgm:prSet custT="1"/>
      <dgm:spPr/>
      <dgm:t>
        <a:bodyPr/>
        <a:lstStyle/>
        <a:p>
          <a:pPr algn="ctr"/>
          <a:endParaRPr lang="nl-NL" sz="1050">
            <a:latin typeface="Palatino Linotype" panose="02040502050505030304" pitchFamily="18" charset="0"/>
          </a:endParaRPr>
        </a:p>
      </dgm:t>
    </dgm:pt>
    <dgm:pt modelId="{C520D2FA-BCD3-4CB0-8A71-FF9411FE5403}" type="sibTrans" cxnId="{3195EA90-25BF-4289-BC6D-6E26F4BB8CAA}">
      <dgm:prSet/>
      <dgm:spPr/>
      <dgm:t>
        <a:bodyPr/>
        <a:lstStyle/>
        <a:p>
          <a:endParaRPr lang="nl-NL"/>
        </a:p>
      </dgm:t>
    </dgm:pt>
    <dgm:pt modelId="{539416BF-23E5-454D-8938-7780032D5879}">
      <dgm:prSet phldrT="[Text]" custT="1"/>
      <dgm:spPr/>
      <dgm:t>
        <a:bodyPr/>
        <a:lstStyle/>
        <a:p>
          <a:pPr algn="ctr"/>
          <a:r>
            <a:rPr lang="nl-NL" sz="1800" dirty="0">
              <a:latin typeface="Palatino Linotype" panose="02040502050505030304" pitchFamily="18" charset="0"/>
            </a:rPr>
            <a:t> Infrastructuur/ Voorziening</a:t>
          </a:r>
        </a:p>
      </dgm:t>
    </dgm:pt>
    <dgm:pt modelId="{DA38BEE3-6994-4E34-BC02-E357461BE6D5}" type="parTrans" cxnId="{E06B8246-ACA1-46FF-A220-29C0B53A1423}">
      <dgm:prSet custT="1"/>
      <dgm:spPr/>
      <dgm:t>
        <a:bodyPr/>
        <a:lstStyle/>
        <a:p>
          <a:pPr algn="ctr"/>
          <a:endParaRPr lang="nl-NL" sz="700"/>
        </a:p>
      </dgm:t>
    </dgm:pt>
    <dgm:pt modelId="{C1D7DFB1-B9DA-4FE0-99EA-EAC2E48CFA8A}" type="sibTrans" cxnId="{E06B8246-ACA1-46FF-A220-29C0B53A1423}">
      <dgm:prSet/>
      <dgm:spPr/>
      <dgm:t>
        <a:bodyPr/>
        <a:lstStyle/>
        <a:p>
          <a:endParaRPr lang="nl-NL"/>
        </a:p>
      </dgm:t>
    </dgm:pt>
    <dgm:pt modelId="{DD2BDBDE-22A1-4D06-8E94-2D9BC07E37E6}">
      <dgm:prSet phldrT="[Text]" custT="1"/>
      <dgm:spPr/>
      <dgm:t>
        <a:bodyPr/>
        <a:lstStyle/>
        <a:p>
          <a:pPr algn="ctr"/>
          <a:r>
            <a:rPr lang="nl-NL" sz="1600" dirty="0">
              <a:latin typeface="Palatino Linotype" panose="02040502050505030304" pitchFamily="18" charset="0"/>
            </a:rPr>
            <a:t>Urbanisatie / Consumptie </a:t>
          </a:r>
        </a:p>
      </dgm:t>
    </dgm:pt>
    <dgm:pt modelId="{3665E3DD-8B7D-4F3D-AD4A-015A804AE13E}">
      <dgm:prSet phldrT="[Text]" custT="1"/>
      <dgm:spPr/>
      <dgm:t>
        <a:bodyPr/>
        <a:lstStyle/>
        <a:p>
          <a:pPr marL="117475" indent="0" algn="ctr"/>
          <a:r>
            <a:rPr lang="nl-NL" sz="1800" dirty="0">
              <a:latin typeface="Palatino Linotype" panose="02040502050505030304" pitchFamily="18" charset="0"/>
            </a:rPr>
            <a:t>Overmatig oppompen van het grondwater</a:t>
          </a:r>
        </a:p>
      </dgm:t>
    </dgm:pt>
    <dgm:pt modelId="{82CEA809-FE79-4680-960A-16ABF30B90A3}" type="sibTrans" cxnId="{CAFD928D-145E-4B27-B17C-4103649FF3D8}">
      <dgm:prSet/>
      <dgm:spPr/>
      <dgm:t>
        <a:bodyPr/>
        <a:lstStyle/>
        <a:p>
          <a:endParaRPr lang="nl-NL"/>
        </a:p>
      </dgm:t>
    </dgm:pt>
    <dgm:pt modelId="{0E93EB17-7060-4BF3-91A1-3B906FE7BFEA}" type="parTrans" cxnId="{CAFD928D-145E-4B27-B17C-4103649FF3D8}">
      <dgm:prSet custT="1"/>
      <dgm:spPr/>
      <dgm:t>
        <a:bodyPr/>
        <a:lstStyle/>
        <a:p>
          <a:pPr algn="ctr"/>
          <a:endParaRPr lang="nl-NL" sz="1050">
            <a:latin typeface="Palatino Linotype" panose="02040502050505030304" pitchFamily="18" charset="0"/>
          </a:endParaRPr>
        </a:p>
      </dgm:t>
    </dgm:pt>
    <dgm:pt modelId="{BF252F9B-5EEA-4FF8-835E-AD6005F684BF}" type="sibTrans" cxnId="{AF38D671-1067-44FC-A1F3-CCA636C9B5C1}">
      <dgm:prSet/>
      <dgm:spPr/>
      <dgm:t>
        <a:bodyPr/>
        <a:lstStyle/>
        <a:p>
          <a:endParaRPr lang="nl-NL"/>
        </a:p>
      </dgm:t>
    </dgm:pt>
    <dgm:pt modelId="{48189B2A-E98F-436D-94BD-D99CE48FFB4B}" type="parTrans" cxnId="{AF38D671-1067-44FC-A1F3-CCA636C9B5C1}">
      <dgm:prSet custT="1"/>
      <dgm:spPr/>
      <dgm:t>
        <a:bodyPr/>
        <a:lstStyle/>
        <a:p>
          <a:pPr algn="ctr"/>
          <a:endParaRPr lang="nl-NL" sz="1050">
            <a:latin typeface="Palatino Linotype" panose="02040502050505030304" pitchFamily="18" charset="0"/>
          </a:endParaRPr>
        </a:p>
      </dgm:t>
    </dgm:pt>
    <dgm:pt modelId="{5F994957-D012-49AC-B93F-1F437637E095}">
      <dgm:prSet phldrT="[Text]" custT="1"/>
      <dgm:spPr/>
      <dgm:t>
        <a:bodyPr/>
        <a:lstStyle/>
        <a:p>
          <a:pPr algn="ctr"/>
          <a:r>
            <a:rPr lang="nl-NL" sz="1600" dirty="0">
              <a:latin typeface="Palatino Linotype" panose="02040502050505030304" pitchFamily="18" charset="0"/>
            </a:rPr>
            <a:t>Natuur/ Input</a:t>
          </a:r>
        </a:p>
      </dgm:t>
    </dgm:pt>
    <dgm:pt modelId="{1FDAF33B-4A49-4021-880D-EEC78D6EDD84}">
      <dgm:prSet phldrT="[Text]" custT="1"/>
      <dgm:spPr/>
      <dgm:t>
        <a:bodyPr/>
        <a:lstStyle/>
        <a:p>
          <a:pPr algn="ctr"/>
          <a:r>
            <a:rPr lang="nl-NL" sz="1600" dirty="0">
              <a:latin typeface="Palatino Linotype" panose="02040502050505030304" pitchFamily="18" charset="0"/>
            </a:rPr>
            <a:t>Klimaatverandering en variabiliteit</a:t>
          </a:r>
        </a:p>
      </dgm:t>
    </dgm:pt>
    <dgm:pt modelId="{E1796617-28F8-4D34-977A-BDD211FFA6A5}" type="sibTrans" cxnId="{A88D66F7-2DBF-44C9-8460-5055C90DD4CE}">
      <dgm:prSet/>
      <dgm:spPr/>
      <dgm:t>
        <a:bodyPr/>
        <a:lstStyle/>
        <a:p>
          <a:endParaRPr lang="nl-NL"/>
        </a:p>
      </dgm:t>
    </dgm:pt>
    <dgm:pt modelId="{21A2B7A7-E89D-4A04-9BA1-DCC165C63E33}" type="parTrans" cxnId="{A88D66F7-2DBF-44C9-8460-5055C90DD4CE}">
      <dgm:prSet custT="1"/>
      <dgm:spPr/>
      <dgm:t>
        <a:bodyPr/>
        <a:lstStyle/>
        <a:p>
          <a:pPr algn="ctr"/>
          <a:endParaRPr lang="nl-NL" sz="700"/>
        </a:p>
      </dgm:t>
    </dgm:pt>
    <dgm:pt modelId="{C2CDEF6E-9210-4560-BD99-C8A5036D4CF6}" type="sibTrans" cxnId="{768475D5-BFD1-4195-8DBE-233DC673A405}">
      <dgm:prSet/>
      <dgm:spPr/>
      <dgm:t>
        <a:bodyPr/>
        <a:lstStyle/>
        <a:p>
          <a:endParaRPr lang="nl-NL"/>
        </a:p>
      </dgm:t>
    </dgm:pt>
    <dgm:pt modelId="{B076B9B2-731A-4068-AE3F-DB638013603A}" type="parTrans" cxnId="{768475D5-BFD1-4195-8DBE-233DC673A405}">
      <dgm:prSet/>
      <dgm:spPr/>
      <dgm:t>
        <a:bodyPr/>
        <a:lstStyle/>
        <a:p>
          <a:endParaRPr lang="nl-NL" sz="2800"/>
        </a:p>
      </dgm:t>
    </dgm:pt>
    <dgm:pt modelId="{53D874C1-080A-4F63-8565-4B8BE147FCF1}" type="pres">
      <dgm:prSet presAssocID="{F3989BD7-D3A4-4F8B-AFB0-B375C37B7BFF}" presName="hierChild1" presStyleCnt="0">
        <dgm:presLayoutVars>
          <dgm:orgChart val="1"/>
          <dgm:chPref val="1"/>
          <dgm:dir/>
          <dgm:animOne val="branch"/>
          <dgm:animLvl val="lvl"/>
          <dgm:resizeHandles/>
        </dgm:presLayoutVars>
      </dgm:prSet>
      <dgm:spPr/>
      <dgm:t>
        <a:bodyPr/>
        <a:lstStyle/>
        <a:p>
          <a:endParaRPr lang="nl-NL"/>
        </a:p>
      </dgm:t>
    </dgm:pt>
    <dgm:pt modelId="{6B565554-5D02-4734-91F0-82AE6C196F04}" type="pres">
      <dgm:prSet presAssocID="{7D1566A3-25BA-44AA-91D4-63962B94CCF3}" presName="hierRoot1" presStyleCnt="0">
        <dgm:presLayoutVars>
          <dgm:hierBranch val="init"/>
        </dgm:presLayoutVars>
      </dgm:prSet>
      <dgm:spPr/>
      <dgm:t>
        <a:bodyPr/>
        <a:lstStyle/>
        <a:p>
          <a:endParaRPr lang="nl-NL"/>
        </a:p>
      </dgm:t>
    </dgm:pt>
    <dgm:pt modelId="{E10C4667-F150-41CC-A7FE-FAA01C23588E}" type="pres">
      <dgm:prSet presAssocID="{7D1566A3-25BA-44AA-91D4-63962B94CCF3}" presName="rootComposite1" presStyleCnt="0"/>
      <dgm:spPr/>
      <dgm:t>
        <a:bodyPr/>
        <a:lstStyle/>
        <a:p>
          <a:endParaRPr lang="nl-NL"/>
        </a:p>
      </dgm:t>
    </dgm:pt>
    <dgm:pt modelId="{029079E0-6949-48A6-9C0B-8733F7F9B0A3}" type="pres">
      <dgm:prSet presAssocID="{7D1566A3-25BA-44AA-91D4-63962B94CCF3}" presName="rootText1" presStyleLbl="node0" presStyleIdx="0" presStyleCnt="1">
        <dgm:presLayoutVars>
          <dgm:chPref val="3"/>
        </dgm:presLayoutVars>
      </dgm:prSet>
      <dgm:spPr/>
      <dgm:t>
        <a:bodyPr/>
        <a:lstStyle/>
        <a:p>
          <a:endParaRPr lang="nl-NL"/>
        </a:p>
      </dgm:t>
    </dgm:pt>
    <dgm:pt modelId="{0DB9AC98-90C4-408B-8B48-A37872950287}" type="pres">
      <dgm:prSet presAssocID="{7D1566A3-25BA-44AA-91D4-63962B94CCF3}" presName="rootConnector1" presStyleLbl="node1" presStyleIdx="0" presStyleCnt="0"/>
      <dgm:spPr/>
      <dgm:t>
        <a:bodyPr/>
        <a:lstStyle/>
        <a:p>
          <a:endParaRPr lang="nl-NL"/>
        </a:p>
      </dgm:t>
    </dgm:pt>
    <dgm:pt modelId="{077BB3B0-635A-4802-AA99-887E40D71D1B}" type="pres">
      <dgm:prSet presAssocID="{7D1566A3-25BA-44AA-91D4-63962B94CCF3}" presName="hierChild2" presStyleCnt="0"/>
      <dgm:spPr/>
      <dgm:t>
        <a:bodyPr/>
        <a:lstStyle/>
        <a:p>
          <a:endParaRPr lang="nl-NL"/>
        </a:p>
      </dgm:t>
    </dgm:pt>
    <dgm:pt modelId="{147A13AF-60C7-4808-AB91-61F752CBE577}" type="pres">
      <dgm:prSet presAssocID="{9CEDB286-EEF0-4F11-9CD1-209519E2DCFB}" presName="Name64" presStyleLbl="parChTrans1D2" presStyleIdx="0" presStyleCnt="3"/>
      <dgm:spPr/>
      <dgm:t>
        <a:bodyPr/>
        <a:lstStyle/>
        <a:p>
          <a:endParaRPr lang="nl-NL"/>
        </a:p>
      </dgm:t>
    </dgm:pt>
    <dgm:pt modelId="{80027C17-0174-4EA6-95BC-921871B8D093}" type="pres">
      <dgm:prSet presAssocID="{DC4067CD-D964-4A26-89EE-D19636D4506D}" presName="hierRoot2" presStyleCnt="0">
        <dgm:presLayoutVars>
          <dgm:hierBranch val="init"/>
        </dgm:presLayoutVars>
      </dgm:prSet>
      <dgm:spPr/>
      <dgm:t>
        <a:bodyPr/>
        <a:lstStyle/>
        <a:p>
          <a:endParaRPr lang="nl-NL"/>
        </a:p>
      </dgm:t>
    </dgm:pt>
    <dgm:pt modelId="{44D71A75-D658-4F55-AFC3-950F3EA981B5}" type="pres">
      <dgm:prSet presAssocID="{DC4067CD-D964-4A26-89EE-D19636D4506D}" presName="rootComposite" presStyleCnt="0"/>
      <dgm:spPr/>
      <dgm:t>
        <a:bodyPr/>
        <a:lstStyle/>
        <a:p>
          <a:endParaRPr lang="nl-NL"/>
        </a:p>
      </dgm:t>
    </dgm:pt>
    <dgm:pt modelId="{5C5457B9-26B4-4192-A33D-DF3A3E98AA93}" type="pres">
      <dgm:prSet presAssocID="{DC4067CD-D964-4A26-89EE-D19636D4506D}" presName="rootText" presStyleLbl="node2" presStyleIdx="0" presStyleCnt="3">
        <dgm:presLayoutVars>
          <dgm:chPref val="3"/>
        </dgm:presLayoutVars>
      </dgm:prSet>
      <dgm:spPr/>
      <dgm:t>
        <a:bodyPr/>
        <a:lstStyle/>
        <a:p>
          <a:endParaRPr lang="nl-NL"/>
        </a:p>
      </dgm:t>
    </dgm:pt>
    <dgm:pt modelId="{1425F763-8C16-4A1C-8762-EA4A0DA0173D}" type="pres">
      <dgm:prSet presAssocID="{DC4067CD-D964-4A26-89EE-D19636D4506D}" presName="rootConnector" presStyleLbl="node2" presStyleIdx="0" presStyleCnt="3"/>
      <dgm:spPr/>
      <dgm:t>
        <a:bodyPr/>
        <a:lstStyle/>
        <a:p>
          <a:endParaRPr lang="nl-NL"/>
        </a:p>
      </dgm:t>
    </dgm:pt>
    <dgm:pt modelId="{E32894A6-8866-40FC-96BE-9E55816D04F9}" type="pres">
      <dgm:prSet presAssocID="{DC4067CD-D964-4A26-89EE-D19636D4506D}" presName="hierChild4" presStyleCnt="0"/>
      <dgm:spPr/>
      <dgm:t>
        <a:bodyPr/>
        <a:lstStyle/>
        <a:p>
          <a:endParaRPr lang="nl-NL"/>
        </a:p>
      </dgm:t>
    </dgm:pt>
    <dgm:pt modelId="{8B34EF3D-A1E4-41F6-A161-1F0E23B17FE3}" type="pres">
      <dgm:prSet presAssocID="{DA38BEE3-6994-4E34-BC02-E357461BE6D5}" presName="Name64" presStyleLbl="parChTrans1D3" presStyleIdx="0" presStyleCnt="3"/>
      <dgm:spPr/>
      <dgm:t>
        <a:bodyPr/>
        <a:lstStyle/>
        <a:p>
          <a:endParaRPr lang="nl-NL"/>
        </a:p>
      </dgm:t>
    </dgm:pt>
    <dgm:pt modelId="{49A84F9B-5728-4F3D-A03B-18A0DF254A7B}" type="pres">
      <dgm:prSet presAssocID="{539416BF-23E5-454D-8938-7780032D5879}" presName="hierRoot2" presStyleCnt="0">
        <dgm:presLayoutVars>
          <dgm:hierBranch val="init"/>
        </dgm:presLayoutVars>
      </dgm:prSet>
      <dgm:spPr/>
      <dgm:t>
        <a:bodyPr/>
        <a:lstStyle/>
        <a:p>
          <a:endParaRPr lang="nl-NL"/>
        </a:p>
      </dgm:t>
    </dgm:pt>
    <dgm:pt modelId="{C0D0C557-FB66-4506-AA2E-062C20F8D047}" type="pres">
      <dgm:prSet presAssocID="{539416BF-23E5-454D-8938-7780032D5879}" presName="rootComposite" presStyleCnt="0"/>
      <dgm:spPr/>
      <dgm:t>
        <a:bodyPr/>
        <a:lstStyle/>
        <a:p>
          <a:endParaRPr lang="nl-NL"/>
        </a:p>
      </dgm:t>
    </dgm:pt>
    <dgm:pt modelId="{5AC34B07-E62D-4B61-BC88-B7BF68D2998A}" type="pres">
      <dgm:prSet presAssocID="{539416BF-23E5-454D-8938-7780032D5879}" presName="rootText" presStyleLbl="node3" presStyleIdx="0" presStyleCnt="3">
        <dgm:presLayoutVars>
          <dgm:chPref val="3"/>
        </dgm:presLayoutVars>
      </dgm:prSet>
      <dgm:spPr/>
      <dgm:t>
        <a:bodyPr/>
        <a:lstStyle/>
        <a:p>
          <a:endParaRPr lang="nl-NL"/>
        </a:p>
      </dgm:t>
    </dgm:pt>
    <dgm:pt modelId="{5895006D-4392-4F11-BAC5-37736AA86800}" type="pres">
      <dgm:prSet presAssocID="{539416BF-23E5-454D-8938-7780032D5879}" presName="rootConnector" presStyleLbl="node3" presStyleIdx="0" presStyleCnt="3"/>
      <dgm:spPr/>
      <dgm:t>
        <a:bodyPr/>
        <a:lstStyle/>
        <a:p>
          <a:endParaRPr lang="nl-NL"/>
        </a:p>
      </dgm:t>
    </dgm:pt>
    <dgm:pt modelId="{3131A8B9-19FC-405B-BB68-68EA61390DB2}" type="pres">
      <dgm:prSet presAssocID="{539416BF-23E5-454D-8938-7780032D5879}" presName="hierChild4" presStyleCnt="0"/>
      <dgm:spPr/>
      <dgm:t>
        <a:bodyPr/>
        <a:lstStyle/>
        <a:p>
          <a:endParaRPr lang="nl-NL"/>
        </a:p>
      </dgm:t>
    </dgm:pt>
    <dgm:pt modelId="{4F69DC83-7A53-44BD-90C3-9A95A1103FDE}" type="pres">
      <dgm:prSet presAssocID="{539416BF-23E5-454D-8938-7780032D5879}" presName="hierChild5" presStyleCnt="0"/>
      <dgm:spPr/>
      <dgm:t>
        <a:bodyPr/>
        <a:lstStyle/>
        <a:p>
          <a:endParaRPr lang="nl-NL"/>
        </a:p>
      </dgm:t>
    </dgm:pt>
    <dgm:pt modelId="{CB7CF438-70B4-468C-A967-892FA7C8BAAF}" type="pres">
      <dgm:prSet presAssocID="{DC4067CD-D964-4A26-89EE-D19636D4506D}" presName="hierChild5" presStyleCnt="0"/>
      <dgm:spPr/>
      <dgm:t>
        <a:bodyPr/>
        <a:lstStyle/>
        <a:p>
          <a:endParaRPr lang="nl-NL"/>
        </a:p>
      </dgm:t>
    </dgm:pt>
    <dgm:pt modelId="{4E3C3425-715E-4A34-B3A3-73F42FE1DB49}" type="pres">
      <dgm:prSet presAssocID="{21A2B7A7-E89D-4A04-9BA1-DCC165C63E33}" presName="Name64" presStyleLbl="parChTrans1D2" presStyleIdx="1" presStyleCnt="3"/>
      <dgm:spPr/>
      <dgm:t>
        <a:bodyPr/>
        <a:lstStyle/>
        <a:p>
          <a:endParaRPr lang="nl-NL"/>
        </a:p>
      </dgm:t>
    </dgm:pt>
    <dgm:pt modelId="{DB7B9CDB-25AD-45AC-B6BC-297C1C431A1E}" type="pres">
      <dgm:prSet presAssocID="{1FDAF33B-4A49-4021-880D-EEC78D6EDD84}" presName="hierRoot2" presStyleCnt="0">
        <dgm:presLayoutVars>
          <dgm:hierBranch val="init"/>
        </dgm:presLayoutVars>
      </dgm:prSet>
      <dgm:spPr/>
      <dgm:t>
        <a:bodyPr/>
        <a:lstStyle/>
        <a:p>
          <a:endParaRPr lang="nl-NL"/>
        </a:p>
      </dgm:t>
    </dgm:pt>
    <dgm:pt modelId="{061CA94C-4779-495A-B3B3-66D89CC88E6F}" type="pres">
      <dgm:prSet presAssocID="{1FDAF33B-4A49-4021-880D-EEC78D6EDD84}" presName="rootComposite" presStyleCnt="0"/>
      <dgm:spPr/>
      <dgm:t>
        <a:bodyPr/>
        <a:lstStyle/>
        <a:p>
          <a:endParaRPr lang="nl-NL"/>
        </a:p>
      </dgm:t>
    </dgm:pt>
    <dgm:pt modelId="{9892D0D4-7ECE-4AC7-B883-0DE50CBB76ED}" type="pres">
      <dgm:prSet presAssocID="{1FDAF33B-4A49-4021-880D-EEC78D6EDD84}" presName="rootText" presStyleLbl="node2" presStyleIdx="1" presStyleCnt="3">
        <dgm:presLayoutVars>
          <dgm:chPref val="3"/>
        </dgm:presLayoutVars>
      </dgm:prSet>
      <dgm:spPr/>
      <dgm:t>
        <a:bodyPr/>
        <a:lstStyle/>
        <a:p>
          <a:endParaRPr lang="nl-NL"/>
        </a:p>
      </dgm:t>
    </dgm:pt>
    <dgm:pt modelId="{352F9536-988A-4582-BB2D-67D829ED8069}" type="pres">
      <dgm:prSet presAssocID="{1FDAF33B-4A49-4021-880D-EEC78D6EDD84}" presName="rootConnector" presStyleLbl="node2" presStyleIdx="1" presStyleCnt="3"/>
      <dgm:spPr/>
      <dgm:t>
        <a:bodyPr/>
        <a:lstStyle/>
        <a:p>
          <a:endParaRPr lang="nl-NL"/>
        </a:p>
      </dgm:t>
    </dgm:pt>
    <dgm:pt modelId="{80034D69-D7B9-473A-BBB2-F87D50003F38}" type="pres">
      <dgm:prSet presAssocID="{1FDAF33B-4A49-4021-880D-EEC78D6EDD84}" presName="hierChild4" presStyleCnt="0"/>
      <dgm:spPr/>
      <dgm:t>
        <a:bodyPr/>
        <a:lstStyle/>
        <a:p>
          <a:endParaRPr lang="nl-NL"/>
        </a:p>
      </dgm:t>
    </dgm:pt>
    <dgm:pt modelId="{579A5D10-6DC7-4BE4-AAAC-243FB3B836DC}" type="pres">
      <dgm:prSet presAssocID="{B076B9B2-731A-4068-AE3F-DB638013603A}" presName="Name64" presStyleLbl="parChTrans1D3" presStyleIdx="1" presStyleCnt="3"/>
      <dgm:spPr/>
      <dgm:t>
        <a:bodyPr/>
        <a:lstStyle/>
        <a:p>
          <a:endParaRPr lang="nl-NL"/>
        </a:p>
      </dgm:t>
    </dgm:pt>
    <dgm:pt modelId="{772BC9C5-8A68-4BF6-8A0F-5ADA1A1B2F0A}" type="pres">
      <dgm:prSet presAssocID="{5F994957-D012-49AC-B93F-1F437637E095}" presName="hierRoot2" presStyleCnt="0">
        <dgm:presLayoutVars>
          <dgm:hierBranch val="init"/>
        </dgm:presLayoutVars>
      </dgm:prSet>
      <dgm:spPr/>
      <dgm:t>
        <a:bodyPr/>
        <a:lstStyle/>
        <a:p>
          <a:endParaRPr lang="nl-NL"/>
        </a:p>
      </dgm:t>
    </dgm:pt>
    <dgm:pt modelId="{022D3B43-D9A2-497A-B881-F5BFF58A4B71}" type="pres">
      <dgm:prSet presAssocID="{5F994957-D012-49AC-B93F-1F437637E095}" presName="rootComposite" presStyleCnt="0"/>
      <dgm:spPr/>
      <dgm:t>
        <a:bodyPr/>
        <a:lstStyle/>
        <a:p>
          <a:endParaRPr lang="nl-NL"/>
        </a:p>
      </dgm:t>
    </dgm:pt>
    <dgm:pt modelId="{84C399A6-FC17-44FD-B4CA-B1B1F66D4248}" type="pres">
      <dgm:prSet presAssocID="{5F994957-D012-49AC-B93F-1F437637E095}" presName="rootText" presStyleLbl="node3" presStyleIdx="1" presStyleCnt="3">
        <dgm:presLayoutVars>
          <dgm:chPref val="3"/>
        </dgm:presLayoutVars>
      </dgm:prSet>
      <dgm:spPr/>
      <dgm:t>
        <a:bodyPr/>
        <a:lstStyle/>
        <a:p>
          <a:endParaRPr lang="nl-NL"/>
        </a:p>
      </dgm:t>
    </dgm:pt>
    <dgm:pt modelId="{FF522783-B68E-432D-A48B-7789EB71D99B}" type="pres">
      <dgm:prSet presAssocID="{5F994957-D012-49AC-B93F-1F437637E095}" presName="rootConnector" presStyleLbl="node3" presStyleIdx="1" presStyleCnt="3"/>
      <dgm:spPr/>
      <dgm:t>
        <a:bodyPr/>
        <a:lstStyle/>
        <a:p>
          <a:endParaRPr lang="nl-NL"/>
        </a:p>
      </dgm:t>
    </dgm:pt>
    <dgm:pt modelId="{F8F6061F-DFCD-40E8-BE6F-89A4D97B3CCF}" type="pres">
      <dgm:prSet presAssocID="{5F994957-D012-49AC-B93F-1F437637E095}" presName="hierChild4" presStyleCnt="0"/>
      <dgm:spPr/>
      <dgm:t>
        <a:bodyPr/>
        <a:lstStyle/>
        <a:p>
          <a:endParaRPr lang="nl-NL"/>
        </a:p>
      </dgm:t>
    </dgm:pt>
    <dgm:pt modelId="{4F3EED7C-070F-4B5D-8B30-3C6441BB0510}" type="pres">
      <dgm:prSet presAssocID="{5F994957-D012-49AC-B93F-1F437637E095}" presName="hierChild5" presStyleCnt="0"/>
      <dgm:spPr/>
      <dgm:t>
        <a:bodyPr/>
        <a:lstStyle/>
        <a:p>
          <a:endParaRPr lang="nl-NL"/>
        </a:p>
      </dgm:t>
    </dgm:pt>
    <dgm:pt modelId="{8D9B7A09-2767-4A54-8A5A-9322B3D05A80}" type="pres">
      <dgm:prSet presAssocID="{1FDAF33B-4A49-4021-880D-EEC78D6EDD84}" presName="hierChild5" presStyleCnt="0"/>
      <dgm:spPr/>
      <dgm:t>
        <a:bodyPr/>
        <a:lstStyle/>
        <a:p>
          <a:endParaRPr lang="nl-NL"/>
        </a:p>
      </dgm:t>
    </dgm:pt>
    <dgm:pt modelId="{67532655-5968-4D69-803D-D9C0112F7A1C}" type="pres">
      <dgm:prSet presAssocID="{0E93EB17-7060-4BF3-91A1-3B906FE7BFEA}" presName="Name64" presStyleLbl="parChTrans1D2" presStyleIdx="2" presStyleCnt="3"/>
      <dgm:spPr/>
      <dgm:t>
        <a:bodyPr/>
        <a:lstStyle/>
        <a:p>
          <a:endParaRPr lang="nl-NL"/>
        </a:p>
      </dgm:t>
    </dgm:pt>
    <dgm:pt modelId="{2FB7CF04-260C-41D2-AA98-5E14111D9D57}" type="pres">
      <dgm:prSet presAssocID="{3665E3DD-8B7D-4F3D-AD4A-015A804AE13E}" presName="hierRoot2" presStyleCnt="0">
        <dgm:presLayoutVars>
          <dgm:hierBranch val="init"/>
        </dgm:presLayoutVars>
      </dgm:prSet>
      <dgm:spPr/>
      <dgm:t>
        <a:bodyPr/>
        <a:lstStyle/>
        <a:p>
          <a:endParaRPr lang="nl-NL"/>
        </a:p>
      </dgm:t>
    </dgm:pt>
    <dgm:pt modelId="{2A3568E8-0C0C-4B7C-83B5-CBBAE2C1EB60}" type="pres">
      <dgm:prSet presAssocID="{3665E3DD-8B7D-4F3D-AD4A-015A804AE13E}" presName="rootComposite" presStyleCnt="0"/>
      <dgm:spPr/>
      <dgm:t>
        <a:bodyPr/>
        <a:lstStyle/>
        <a:p>
          <a:endParaRPr lang="nl-NL"/>
        </a:p>
      </dgm:t>
    </dgm:pt>
    <dgm:pt modelId="{212E5853-7078-4242-BF17-19FAA3098879}" type="pres">
      <dgm:prSet presAssocID="{3665E3DD-8B7D-4F3D-AD4A-015A804AE13E}" presName="rootText" presStyleLbl="node2" presStyleIdx="2" presStyleCnt="3">
        <dgm:presLayoutVars>
          <dgm:chPref val="3"/>
        </dgm:presLayoutVars>
      </dgm:prSet>
      <dgm:spPr/>
      <dgm:t>
        <a:bodyPr/>
        <a:lstStyle/>
        <a:p>
          <a:endParaRPr lang="nl-NL"/>
        </a:p>
      </dgm:t>
    </dgm:pt>
    <dgm:pt modelId="{8DDE4D6F-30AC-4708-BD96-540DCF9F08C5}" type="pres">
      <dgm:prSet presAssocID="{3665E3DD-8B7D-4F3D-AD4A-015A804AE13E}" presName="rootConnector" presStyleLbl="node2" presStyleIdx="2" presStyleCnt="3"/>
      <dgm:spPr/>
      <dgm:t>
        <a:bodyPr/>
        <a:lstStyle/>
        <a:p>
          <a:endParaRPr lang="nl-NL"/>
        </a:p>
      </dgm:t>
    </dgm:pt>
    <dgm:pt modelId="{8FACDC7C-8AE2-4FC1-A1A5-7C9EE596F9D8}" type="pres">
      <dgm:prSet presAssocID="{3665E3DD-8B7D-4F3D-AD4A-015A804AE13E}" presName="hierChild4" presStyleCnt="0"/>
      <dgm:spPr/>
      <dgm:t>
        <a:bodyPr/>
        <a:lstStyle/>
        <a:p>
          <a:endParaRPr lang="nl-NL"/>
        </a:p>
      </dgm:t>
    </dgm:pt>
    <dgm:pt modelId="{D8E834E4-F4FB-4EE6-AFC7-7E91645E1E06}" type="pres">
      <dgm:prSet presAssocID="{48189B2A-E98F-436D-94BD-D99CE48FFB4B}" presName="Name64" presStyleLbl="parChTrans1D3" presStyleIdx="2" presStyleCnt="3"/>
      <dgm:spPr/>
      <dgm:t>
        <a:bodyPr/>
        <a:lstStyle/>
        <a:p>
          <a:endParaRPr lang="nl-NL"/>
        </a:p>
      </dgm:t>
    </dgm:pt>
    <dgm:pt modelId="{BC473281-089E-40D4-A261-B8CACB438DB6}" type="pres">
      <dgm:prSet presAssocID="{DD2BDBDE-22A1-4D06-8E94-2D9BC07E37E6}" presName="hierRoot2" presStyleCnt="0">
        <dgm:presLayoutVars>
          <dgm:hierBranch val="init"/>
        </dgm:presLayoutVars>
      </dgm:prSet>
      <dgm:spPr/>
      <dgm:t>
        <a:bodyPr/>
        <a:lstStyle/>
        <a:p>
          <a:endParaRPr lang="nl-NL"/>
        </a:p>
      </dgm:t>
    </dgm:pt>
    <dgm:pt modelId="{822D1DF7-B42C-4380-B773-B00FB924B0F4}" type="pres">
      <dgm:prSet presAssocID="{DD2BDBDE-22A1-4D06-8E94-2D9BC07E37E6}" presName="rootComposite" presStyleCnt="0"/>
      <dgm:spPr/>
      <dgm:t>
        <a:bodyPr/>
        <a:lstStyle/>
        <a:p>
          <a:endParaRPr lang="nl-NL"/>
        </a:p>
      </dgm:t>
    </dgm:pt>
    <dgm:pt modelId="{11AE3608-5DD4-4CAA-91DE-792A389E509C}" type="pres">
      <dgm:prSet presAssocID="{DD2BDBDE-22A1-4D06-8E94-2D9BC07E37E6}" presName="rootText" presStyleLbl="node3" presStyleIdx="2" presStyleCnt="3">
        <dgm:presLayoutVars>
          <dgm:chPref val="3"/>
        </dgm:presLayoutVars>
      </dgm:prSet>
      <dgm:spPr/>
      <dgm:t>
        <a:bodyPr/>
        <a:lstStyle/>
        <a:p>
          <a:endParaRPr lang="nl-NL"/>
        </a:p>
      </dgm:t>
    </dgm:pt>
    <dgm:pt modelId="{C833132C-07B9-4F8E-9DFF-A2D01EF9F281}" type="pres">
      <dgm:prSet presAssocID="{DD2BDBDE-22A1-4D06-8E94-2D9BC07E37E6}" presName="rootConnector" presStyleLbl="node3" presStyleIdx="2" presStyleCnt="3"/>
      <dgm:spPr/>
      <dgm:t>
        <a:bodyPr/>
        <a:lstStyle/>
        <a:p>
          <a:endParaRPr lang="nl-NL"/>
        </a:p>
      </dgm:t>
    </dgm:pt>
    <dgm:pt modelId="{73386864-F3D7-4B12-9B3C-47C996EA5805}" type="pres">
      <dgm:prSet presAssocID="{DD2BDBDE-22A1-4D06-8E94-2D9BC07E37E6}" presName="hierChild4" presStyleCnt="0"/>
      <dgm:spPr/>
      <dgm:t>
        <a:bodyPr/>
        <a:lstStyle/>
        <a:p>
          <a:endParaRPr lang="nl-NL"/>
        </a:p>
      </dgm:t>
    </dgm:pt>
    <dgm:pt modelId="{02D829D3-11E4-4944-95B8-DFF4EF5D9E69}" type="pres">
      <dgm:prSet presAssocID="{DD2BDBDE-22A1-4D06-8E94-2D9BC07E37E6}" presName="hierChild5" presStyleCnt="0"/>
      <dgm:spPr/>
      <dgm:t>
        <a:bodyPr/>
        <a:lstStyle/>
        <a:p>
          <a:endParaRPr lang="nl-NL"/>
        </a:p>
      </dgm:t>
    </dgm:pt>
    <dgm:pt modelId="{6825F251-7297-44C6-8A26-5379D2CC3996}" type="pres">
      <dgm:prSet presAssocID="{3665E3DD-8B7D-4F3D-AD4A-015A804AE13E}" presName="hierChild5" presStyleCnt="0"/>
      <dgm:spPr/>
      <dgm:t>
        <a:bodyPr/>
        <a:lstStyle/>
        <a:p>
          <a:endParaRPr lang="nl-NL"/>
        </a:p>
      </dgm:t>
    </dgm:pt>
    <dgm:pt modelId="{D0A3A358-AFD5-491B-86F1-AB4449F426AE}" type="pres">
      <dgm:prSet presAssocID="{7D1566A3-25BA-44AA-91D4-63962B94CCF3}" presName="hierChild3" presStyleCnt="0"/>
      <dgm:spPr/>
      <dgm:t>
        <a:bodyPr/>
        <a:lstStyle/>
        <a:p>
          <a:endParaRPr lang="nl-NL"/>
        </a:p>
      </dgm:t>
    </dgm:pt>
  </dgm:ptLst>
  <dgm:cxnLst>
    <dgm:cxn modelId="{DB6F2CBD-3487-4857-9E28-5D663C6C8850}" type="presOf" srcId="{1FDAF33B-4A49-4021-880D-EEC78D6EDD84}" destId="{9892D0D4-7ECE-4AC7-B883-0DE50CBB76ED}" srcOrd="0" destOrd="0" presId="urn:microsoft.com/office/officeart/2009/3/layout/HorizontalOrganizationChart"/>
    <dgm:cxn modelId="{5077BA8F-9C88-4FB9-928F-6F66B59C41DC}" srcId="{F3989BD7-D3A4-4F8B-AFB0-B375C37B7BFF}" destId="{7D1566A3-25BA-44AA-91D4-63962B94CCF3}" srcOrd="0" destOrd="0" parTransId="{9F510E6F-F512-4677-9D99-99ED6AE044F1}" sibTransId="{570C080A-0F4C-42CF-A735-F89744F57DD4}"/>
    <dgm:cxn modelId="{044A1375-F8F6-4434-9A2A-24A249899D30}" type="presOf" srcId="{539416BF-23E5-454D-8938-7780032D5879}" destId="{5AC34B07-E62D-4B61-BC88-B7BF68D2998A}" srcOrd="0" destOrd="0" presId="urn:microsoft.com/office/officeart/2009/3/layout/HorizontalOrganizationChart"/>
    <dgm:cxn modelId="{AF38D671-1067-44FC-A1F3-CCA636C9B5C1}" srcId="{3665E3DD-8B7D-4F3D-AD4A-015A804AE13E}" destId="{DD2BDBDE-22A1-4D06-8E94-2D9BC07E37E6}" srcOrd="0" destOrd="0" parTransId="{48189B2A-E98F-436D-94BD-D99CE48FFB4B}" sibTransId="{BF252F9B-5EEA-4FF8-835E-AD6005F684BF}"/>
    <dgm:cxn modelId="{3F97B6A5-633E-4EC9-A196-49CC792C6534}" type="presOf" srcId="{5F994957-D012-49AC-B93F-1F437637E095}" destId="{84C399A6-FC17-44FD-B4CA-B1B1F66D4248}" srcOrd="0" destOrd="0" presId="urn:microsoft.com/office/officeart/2009/3/layout/HorizontalOrganizationChart"/>
    <dgm:cxn modelId="{3FDD8124-1A33-4C46-82E7-332C91BF49EB}" type="presOf" srcId="{DC4067CD-D964-4A26-89EE-D19636D4506D}" destId="{1425F763-8C16-4A1C-8762-EA4A0DA0173D}" srcOrd="1" destOrd="0" presId="urn:microsoft.com/office/officeart/2009/3/layout/HorizontalOrganizationChart"/>
    <dgm:cxn modelId="{D3309FC1-4D37-4018-91F2-5017FDFEBB09}" type="presOf" srcId="{0E93EB17-7060-4BF3-91A1-3B906FE7BFEA}" destId="{67532655-5968-4D69-803D-D9C0112F7A1C}" srcOrd="0" destOrd="0" presId="urn:microsoft.com/office/officeart/2009/3/layout/HorizontalOrganizationChart"/>
    <dgm:cxn modelId="{85B29978-DFA0-40E8-AEA8-AE5078C3DAEC}" type="presOf" srcId="{9CEDB286-EEF0-4F11-9CD1-209519E2DCFB}" destId="{147A13AF-60C7-4808-AB91-61F752CBE577}" srcOrd="0" destOrd="0" presId="urn:microsoft.com/office/officeart/2009/3/layout/HorizontalOrganizationChart"/>
    <dgm:cxn modelId="{72EE9D8E-E6C0-4365-B8ED-AF2F1FE28247}" type="presOf" srcId="{21A2B7A7-E89D-4A04-9BA1-DCC165C63E33}" destId="{4E3C3425-715E-4A34-B3A3-73F42FE1DB49}" srcOrd="0" destOrd="0" presId="urn:microsoft.com/office/officeart/2009/3/layout/HorizontalOrganizationChart"/>
    <dgm:cxn modelId="{9055F480-7704-454F-8879-5708F0FEC6D6}" type="presOf" srcId="{7D1566A3-25BA-44AA-91D4-63962B94CCF3}" destId="{029079E0-6949-48A6-9C0B-8733F7F9B0A3}" srcOrd="0" destOrd="0" presId="urn:microsoft.com/office/officeart/2009/3/layout/HorizontalOrganizationChart"/>
    <dgm:cxn modelId="{5D3B0E0A-73F0-499A-83EB-ED43085C4001}" type="presOf" srcId="{F3989BD7-D3A4-4F8B-AFB0-B375C37B7BFF}" destId="{53D874C1-080A-4F63-8565-4B8BE147FCF1}" srcOrd="0" destOrd="0" presId="urn:microsoft.com/office/officeart/2009/3/layout/HorizontalOrganizationChart"/>
    <dgm:cxn modelId="{6FC4A270-DB9B-45CC-B609-B4C3BC2BEF49}" type="presOf" srcId="{7D1566A3-25BA-44AA-91D4-63962B94CCF3}" destId="{0DB9AC98-90C4-408B-8B48-A37872950287}" srcOrd="1" destOrd="0" presId="urn:microsoft.com/office/officeart/2009/3/layout/HorizontalOrganizationChart"/>
    <dgm:cxn modelId="{690D3015-5278-4475-B01A-ED3E4AEB7715}" type="presOf" srcId="{DD2BDBDE-22A1-4D06-8E94-2D9BC07E37E6}" destId="{11AE3608-5DD4-4CAA-91DE-792A389E509C}" srcOrd="0" destOrd="0" presId="urn:microsoft.com/office/officeart/2009/3/layout/HorizontalOrganizationChart"/>
    <dgm:cxn modelId="{7E1D30C3-8B6A-4E91-A61A-FD12ECFA64EC}" type="presOf" srcId="{DA38BEE3-6994-4E34-BC02-E357461BE6D5}" destId="{8B34EF3D-A1E4-41F6-A161-1F0E23B17FE3}" srcOrd="0" destOrd="0" presId="urn:microsoft.com/office/officeart/2009/3/layout/HorizontalOrganizationChart"/>
    <dgm:cxn modelId="{6094F067-C7C8-47C1-B018-E1C92872069A}" type="presOf" srcId="{5F994957-D012-49AC-B93F-1F437637E095}" destId="{FF522783-B68E-432D-A48B-7789EB71D99B}" srcOrd="1" destOrd="0" presId="urn:microsoft.com/office/officeart/2009/3/layout/HorizontalOrganizationChart"/>
    <dgm:cxn modelId="{768475D5-BFD1-4195-8DBE-233DC673A405}" srcId="{1FDAF33B-4A49-4021-880D-EEC78D6EDD84}" destId="{5F994957-D012-49AC-B93F-1F437637E095}" srcOrd="0" destOrd="0" parTransId="{B076B9B2-731A-4068-AE3F-DB638013603A}" sibTransId="{C2CDEF6E-9210-4560-BD99-C8A5036D4CF6}"/>
    <dgm:cxn modelId="{CAFD928D-145E-4B27-B17C-4103649FF3D8}" srcId="{7D1566A3-25BA-44AA-91D4-63962B94CCF3}" destId="{3665E3DD-8B7D-4F3D-AD4A-015A804AE13E}" srcOrd="2" destOrd="0" parTransId="{0E93EB17-7060-4BF3-91A1-3B906FE7BFEA}" sibTransId="{82CEA809-FE79-4680-960A-16ABF30B90A3}"/>
    <dgm:cxn modelId="{65F99BFB-D606-47D7-BE32-A50E8B29EE37}" type="presOf" srcId="{3665E3DD-8B7D-4F3D-AD4A-015A804AE13E}" destId="{8DDE4D6F-30AC-4708-BD96-540DCF9F08C5}" srcOrd="1" destOrd="0" presId="urn:microsoft.com/office/officeart/2009/3/layout/HorizontalOrganizationChart"/>
    <dgm:cxn modelId="{F51564A3-80ED-4898-992C-52D322765F79}" type="presOf" srcId="{48189B2A-E98F-436D-94BD-D99CE48FFB4B}" destId="{D8E834E4-F4FB-4EE6-AFC7-7E91645E1E06}" srcOrd="0" destOrd="0" presId="urn:microsoft.com/office/officeart/2009/3/layout/HorizontalOrganizationChart"/>
    <dgm:cxn modelId="{3195EA90-25BF-4289-BC6D-6E26F4BB8CAA}" srcId="{7D1566A3-25BA-44AA-91D4-63962B94CCF3}" destId="{DC4067CD-D964-4A26-89EE-D19636D4506D}" srcOrd="0" destOrd="0" parTransId="{9CEDB286-EEF0-4F11-9CD1-209519E2DCFB}" sibTransId="{C520D2FA-BCD3-4CB0-8A71-FF9411FE5403}"/>
    <dgm:cxn modelId="{C2C660E0-2E56-4219-9036-4665945FBB7F}" type="presOf" srcId="{1FDAF33B-4A49-4021-880D-EEC78D6EDD84}" destId="{352F9536-988A-4582-BB2D-67D829ED8069}" srcOrd="1" destOrd="0" presId="urn:microsoft.com/office/officeart/2009/3/layout/HorizontalOrganizationChart"/>
    <dgm:cxn modelId="{E06B8246-ACA1-46FF-A220-29C0B53A1423}" srcId="{DC4067CD-D964-4A26-89EE-D19636D4506D}" destId="{539416BF-23E5-454D-8938-7780032D5879}" srcOrd="0" destOrd="0" parTransId="{DA38BEE3-6994-4E34-BC02-E357461BE6D5}" sibTransId="{C1D7DFB1-B9DA-4FE0-99EA-EAC2E48CFA8A}"/>
    <dgm:cxn modelId="{9BD4539C-A9C6-460E-994E-4D8705B9E246}" type="presOf" srcId="{DC4067CD-D964-4A26-89EE-D19636D4506D}" destId="{5C5457B9-26B4-4192-A33D-DF3A3E98AA93}" srcOrd="0" destOrd="0" presId="urn:microsoft.com/office/officeart/2009/3/layout/HorizontalOrganizationChart"/>
    <dgm:cxn modelId="{3102E4F0-DD66-49B2-9438-085E05557E36}" type="presOf" srcId="{539416BF-23E5-454D-8938-7780032D5879}" destId="{5895006D-4392-4F11-BAC5-37736AA86800}" srcOrd="1" destOrd="0" presId="urn:microsoft.com/office/officeart/2009/3/layout/HorizontalOrganizationChart"/>
    <dgm:cxn modelId="{FCE5259C-D072-45F7-BDAD-EE0D6AC29D99}" type="presOf" srcId="{DD2BDBDE-22A1-4D06-8E94-2D9BC07E37E6}" destId="{C833132C-07B9-4F8E-9DFF-A2D01EF9F281}" srcOrd="1" destOrd="0" presId="urn:microsoft.com/office/officeart/2009/3/layout/HorizontalOrganizationChart"/>
    <dgm:cxn modelId="{A88D66F7-2DBF-44C9-8460-5055C90DD4CE}" srcId="{7D1566A3-25BA-44AA-91D4-63962B94CCF3}" destId="{1FDAF33B-4A49-4021-880D-EEC78D6EDD84}" srcOrd="1" destOrd="0" parTransId="{21A2B7A7-E89D-4A04-9BA1-DCC165C63E33}" sibTransId="{E1796617-28F8-4D34-977A-BDD211FFA6A5}"/>
    <dgm:cxn modelId="{2BA59A46-C72B-49DE-A692-F360250F8BBE}" type="presOf" srcId="{B076B9B2-731A-4068-AE3F-DB638013603A}" destId="{579A5D10-6DC7-4BE4-AAAC-243FB3B836DC}" srcOrd="0" destOrd="0" presId="urn:microsoft.com/office/officeart/2009/3/layout/HorizontalOrganizationChart"/>
    <dgm:cxn modelId="{57E45CF5-4493-4184-816D-3ED244E03848}" type="presOf" srcId="{3665E3DD-8B7D-4F3D-AD4A-015A804AE13E}" destId="{212E5853-7078-4242-BF17-19FAA3098879}" srcOrd="0" destOrd="0" presId="urn:microsoft.com/office/officeart/2009/3/layout/HorizontalOrganizationChart"/>
    <dgm:cxn modelId="{E3DAFEF2-0309-49D4-8FB1-C51845FAE5E4}" type="presParOf" srcId="{53D874C1-080A-4F63-8565-4B8BE147FCF1}" destId="{6B565554-5D02-4734-91F0-82AE6C196F04}" srcOrd="0" destOrd="0" presId="urn:microsoft.com/office/officeart/2009/3/layout/HorizontalOrganizationChart"/>
    <dgm:cxn modelId="{965F32F5-0307-4DDE-8496-07ED27D614B7}" type="presParOf" srcId="{6B565554-5D02-4734-91F0-82AE6C196F04}" destId="{E10C4667-F150-41CC-A7FE-FAA01C23588E}" srcOrd="0" destOrd="0" presId="urn:microsoft.com/office/officeart/2009/3/layout/HorizontalOrganizationChart"/>
    <dgm:cxn modelId="{3E5E974F-6558-47D8-9C40-A964BF8A2A33}" type="presParOf" srcId="{E10C4667-F150-41CC-A7FE-FAA01C23588E}" destId="{029079E0-6949-48A6-9C0B-8733F7F9B0A3}" srcOrd="0" destOrd="0" presId="urn:microsoft.com/office/officeart/2009/3/layout/HorizontalOrganizationChart"/>
    <dgm:cxn modelId="{5BFBD7A7-B918-4225-AF18-24C96F4C08B8}" type="presParOf" srcId="{E10C4667-F150-41CC-A7FE-FAA01C23588E}" destId="{0DB9AC98-90C4-408B-8B48-A37872950287}" srcOrd="1" destOrd="0" presId="urn:microsoft.com/office/officeart/2009/3/layout/HorizontalOrganizationChart"/>
    <dgm:cxn modelId="{4B19C274-279F-4BD2-9396-313CDDCF8E0E}" type="presParOf" srcId="{6B565554-5D02-4734-91F0-82AE6C196F04}" destId="{077BB3B0-635A-4802-AA99-887E40D71D1B}" srcOrd="1" destOrd="0" presId="urn:microsoft.com/office/officeart/2009/3/layout/HorizontalOrganizationChart"/>
    <dgm:cxn modelId="{BB3B03F6-BA87-4EAA-A092-06470B4D8390}" type="presParOf" srcId="{077BB3B0-635A-4802-AA99-887E40D71D1B}" destId="{147A13AF-60C7-4808-AB91-61F752CBE577}" srcOrd="0" destOrd="0" presId="urn:microsoft.com/office/officeart/2009/3/layout/HorizontalOrganizationChart"/>
    <dgm:cxn modelId="{34BF0DE0-6E2D-47AC-94DB-91A7DE074CE4}" type="presParOf" srcId="{077BB3B0-635A-4802-AA99-887E40D71D1B}" destId="{80027C17-0174-4EA6-95BC-921871B8D093}" srcOrd="1" destOrd="0" presId="urn:microsoft.com/office/officeart/2009/3/layout/HorizontalOrganizationChart"/>
    <dgm:cxn modelId="{AFFE5B6E-EA56-498A-BBF7-A3BA182A5308}" type="presParOf" srcId="{80027C17-0174-4EA6-95BC-921871B8D093}" destId="{44D71A75-D658-4F55-AFC3-950F3EA981B5}" srcOrd="0" destOrd="0" presId="urn:microsoft.com/office/officeart/2009/3/layout/HorizontalOrganizationChart"/>
    <dgm:cxn modelId="{9AACFC32-561E-4241-B921-93CDD93A0CA4}" type="presParOf" srcId="{44D71A75-D658-4F55-AFC3-950F3EA981B5}" destId="{5C5457B9-26B4-4192-A33D-DF3A3E98AA93}" srcOrd="0" destOrd="0" presId="urn:microsoft.com/office/officeart/2009/3/layout/HorizontalOrganizationChart"/>
    <dgm:cxn modelId="{30355D34-11B2-495A-9092-90C0524BBA96}" type="presParOf" srcId="{44D71A75-D658-4F55-AFC3-950F3EA981B5}" destId="{1425F763-8C16-4A1C-8762-EA4A0DA0173D}" srcOrd="1" destOrd="0" presId="urn:microsoft.com/office/officeart/2009/3/layout/HorizontalOrganizationChart"/>
    <dgm:cxn modelId="{6BA305DF-EF45-4BEB-B8C4-E3670409288F}" type="presParOf" srcId="{80027C17-0174-4EA6-95BC-921871B8D093}" destId="{E32894A6-8866-40FC-96BE-9E55816D04F9}" srcOrd="1" destOrd="0" presId="urn:microsoft.com/office/officeart/2009/3/layout/HorizontalOrganizationChart"/>
    <dgm:cxn modelId="{B786899D-F017-47DF-8D34-416665082541}" type="presParOf" srcId="{E32894A6-8866-40FC-96BE-9E55816D04F9}" destId="{8B34EF3D-A1E4-41F6-A161-1F0E23B17FE3}" srcOrd="0" destOrd="0" presId="urn:microsoft.com/office/officeart/2009/3/layout/HorizontalOrganizationChart"/>
    <dgm:cxn modelId="{E823918F-70BC-47E3-BB5A-D6B2B61FC5B0}" type="presParOf" srcId="{E32894A6-8866-40FC-96BE-9E55816D04F9}" destId="{49A84F9B-5728-4F3D-A03B-18A0DF254A7B}" srcOrd="1" destOrd="0" presId="urn:microsoft.com/office/officeart/2009/3/layout/HorizontalOrganizationChart"/>
    <dgm:cxn modelId="{E6A9DE2A-F8C5-4D8E-8712-324B720C6415}" type="presParOf" srcId="{49A84F9B-5728-4F3D-A03B-18A0DF254A7B}" destId="{C0D0C557-FB66-4506-AA2E-062C20F8D047}" srcOrd="0" destOrd="0" presId="urn:microsoft.com/office/officeart/2009/3/layout/HorizontalOrganizationChart"/>
    <dgm:cxn modelId="{40F44F70-4FBC-46A4-BF16-5EA0E6B5424B}" type="presParOf" srcId="{C0D0C557-FB66-4506-AA2E-062C20F8D047}" destId="{5AC34B07-E62D-4B61-BC88-B7BF68D2998A}" srcOrd="0" destOrd="0" presId="urn:microsoft.com/office/officeart/2009/3/layout/HorizontalOrganizationChart"/>
    <dgm:cxn modelId="{983FE697-E894-41EE-AEEF-CB5637AF8AD0}" type="presParOf" srcId="{C0D0C557-FB66-4506-AA2E-062C20F8D047}" destId="{5895006D-4392-4F11-BAC5-37736AA86800}" srcOrd="1" destOrd="0" presId="urn:microsoft.com/office/officeart/2009/3/layout/HorizontalOrganizationChart"/>
    <dgm:cxn modelId="{B78A8880-0182-403C-8644-35384B63113C}" type="presParOf" srcId="{49A84F9B-5728-4F3D-A03B-18A0DF254A7B}" destId="{3131A8B9-19FC-405B-BB68-68EA61390DB2}" srcOrd="1" destOrd="0" presId="urn:microsoft.com/office/officeart/2009/3/layout/HorizontalOrganizationChart"/>
    <dgm:cxn modelId="{D877A23B-74EC-41AF-A342-D7D3B1554D78}" type="presParOf" srcId="{49A84F9B-5728-4F3D-A03B-18A0DF254A7B}" destId="{4F69DC83-7A53-44BD-90C3-9A95A1103FDE}" srcOrd="2" destOrd="0" presId="urn:microsoft.com/office/officeart/2009/3/layout/HorizontalOrganizationChart"/>
    <dgm:cxn modelId="{5E3CFB1E-5181-4D86-B072-90FC7F1A83E9}" type="presParOf" srcId="{80027C17-0174-4EA6-95BC-921871B8D093}" destId="{CB7CF438-70B4-468C-A967-892FA7C8BAAF}" srcOrd="2" destOrd="0" presId="urn:microsoft.com/office/officeart/2009/3/layout/HorizontalOrganizationChart"/>
    <dgm:cxn modelId="{35C6D5A5-91C1-48FB-887F-6FC3308D45DD}" type="presParOf" srcId="{077BB3B0-635A-4802-AA99-887E40D71D1B}" destId="{4E3C3425-715E-4A34-B3A3-73F42FE1DB49}" srcOrd="2" destOrd="0" presId="urn:microsoft.com/office/officeart/2009/3/layout/HorizontalOrganizationChart"/>
    <dgm:cxn modelId="{E1F2BD04-9026-45D7-A7EC-52F1274C61AA}" type="presParOf" srcId="{077BB3B0-635A-4802-AA99-887E40D71D1B}" destId="{DB7B9CDB-25AD-45AC-B6BC-297C1C431A1E}" srcOrd="3" destOrd="0" presId="urn:microsoft.com/office/officeart/2009/3/layout/HorizontalOrganizationChart"/>
    <dgm:cxn modelId="{04B2C3EE-D575-4AB8-B857-3F1079D3FBD2}" type="presParOf" srcId="{DB7B9CDB-25AD-45AC-B6BC-297C1C431A1E}" destId="{061CA94C-4779-495A-B3B3-66D89CC88E6F}" srcOrd="0" destOrd="0" presId="urn:microsoft.com/office/officeart/2009/3/layout/HorizontalOrganizationChart"/>
    <dgm:cxn modelId="{CB2496B3-4C3D-48E0-A2AE-5C783BD16FCD}" type="presParOf" srcId="{061CA94C-4779-495A-B3B3-66D89CC88E6F}" destId="{9892D0D4-7ECE-4AC7-B883-0DE50CBB76ED}" srcOrd="0" destOrd="0" presId="urn:microsoft.com/office/officeart/2009/3/layout/HorizontalOrganizationChart"/>
    <dgm:cxn modelId="{18CF6630-61FA-4E78-9186-680B4152F419}" type="presParOf" srcId="{061CA94C-4779-495A-B3B3-66D89CC88E6F}" destId="{352F9536-988A-4582-BB2D-67D829ED8069}" srcOrd="1" destOrd="0" presId="urn:microsoft.com/office/officeart/2009/3/layout/HorizontalOrganizationChart"/>
    <dgm:cxn modelId="{EB0A2E67-4D54-4AD7-8274-D86623DF4412}" type="presParOf" srcId="{DB7B9CDB-25AD-45AC-B6BC-297C1C431A1E}" destId="{80034D69-D7B9-473A-BBB2-F87D50003F38}" srcOrd="1" destOrd="0" presId="urn:microsoft.com/office/officeart/2009/3/layout/HorizontalOrganizationChart"/>
    <dgm:cxn modelId="{D5BA9E3D-2127-4175-9B84-7F84A083DA15}" type="presParOf" srcId="{80034D69-D7B9-473A-BBB2-F87D50003F38}" destId="{579A5D10-6DC7-4BE4-AAAC-243FB3B836DC}" srcOrd="0" destOrd="0" presId="urn:microsoft.com/office/officeart/2009/3/layout/HorizontalOrganizationChart"/>
    <dgm:cxn modelId="{CE00D515-3CEE-4D6F-B90E-1E98798E31B0}" type="presParOf" srcId="{80034D69-D7B9-473A-BBB2-F87D50003F38}" destId="{772BC9C5-8A68-4BF6-8A0F-5ADA1A1B2F0A}" srcOrd="1" destOrd="0" presId="urn:microsoft.com/office/officeart/2009/3/layout/HorizontalOrganizationChart"/>
    <dgm:cxn modelId="{EDAC2FAC-78F1-4281-A834-17DF9348982F}" type="presParOf" srcId="{772BC9C5-8A68-4BF6-8A0F-5ADA1A1B2F0A}" destId="{022D3B43-D9A2-497A-B881-F5BFF58A4B71}" srcOrd="0" destOrd="0" presId="urn:microsoft.com/office/officeart/2009/3/layout/HorizontalOrganizationChart"/>
    <dgm:cxn modelId="{1D514A94-0549-4A46-A6CD-9A45DA0947D7}" type="presParOf" srcId="{022D3B43-D9A2-497A-B881-F5BFF58A4B71}" destId="{84C399A6-FC17-44FD-B4CA-B1B1F66D4248}" srcOrd="0" destOrd="0" presId="urn:microsoft.com/office/officeart/2009/3/layout/HorizontalOrganizationChart"/>
    <dgm:cxn modelId="{8D53617C-6395-4454-B393-C445ED351678}" type="presParOf" srcId="{022D3B43-D9A2-497A-B881-F5BFF58A4B71}" destId="{FF522783-B68E-432D-A48B-7789EB71D99B}" srcOrd="1" destOrd="0" presId="urn:microsoft.com/office/officeart/2009/3/layout/HorizontalOrganizationChart"/>
    <dgm:cxn modelId="{A08EFCDE-92DA-4C68-BF79-8E3CA9181740}" type="presParOf" srcId="{772BC9C5-8A68-4BF6-8A0F-5ADA1A1B2F0A}" destId="{F8F6061F-DFCD-40E8-BE6F-89A4D97B3CCF}" srcOrd="1" destOrd="0" presId="urn:microsoft.com/office/officeart/2009/3/layout/HorizontalOrganizationChart"/>
    <dgm:cxn modelId="{2A5620F3-94FD-415E-A1FC-F27DB23C3BD7}" type="presParOf" srcId="{772BC9C5-8A68-4BF6-8A0F-5ADA1A1B2F0A}" destId="{4F3EED7C-070F-4B5D-8B30-3C6441BB0510}" srcOrd="2" destOrd="0" presId="urn:microsoft.com/office/officeart/2009/3/layout/HorizontalOrganizationChart"/>
    <dgm:cxn modelId="{4707B83E-F204-45F1-A6FF-DE1A48EAAC65}" type="presParOf" srcId="{DB7B9CDB-25AD-45AC-B6BC-297C1C431A1E}" destId="{8D9B7A09-2767-4A54-8A5A-9322B3D05A80}" srcOrd="2" destOrd="0" presId="urn:microsoft.com/office/officeart/2009/3/layout/HorizontalOrganizationChart"/>
    <dgm:cxn modelId="{1F023205-2956-4C40-818A-9469D5180813}" type="presParOf" srcId="{077BB3B0-635A-4802-AA99-887E40D71D1B}" destId="{67532655-5968-4D69-803D-D9C0112F7A1C}" srcOrd="4" destOrd="0" presId="urn:microsoft.com/office/officeart/2009/3/layout/HorizontalOrganizationChart"/>
    <dgm:cxn modelId="{89B596F3-3D1B-49BB-BBF8-3CDA414D83A4}" type="presParOf" srcId="{077BB3B0-635A-4802-AA99-887E40D71D1B}" destId="{2FB7CF04-260C-41D2-AA98-5E14111D9D57}" srcOrd="5" destOrd="0" presId="urn:microsoft.com/office/officeart/2009/3/layout/HorizontalOrganizationChart"/>
    <dgm:cxn modelId="{AF05DC5A-FE9E-4EBA-8EE8-3ED5A9168810}" type="presParOf" srcId="{2FB7CF04-260C-41D2-AA98-5E14111D9D57}" destId="{2A3568E8-0C0C-4B7C-83B5-CBBAE2C1EB60}" srcOrd="0" destOrd="0" presId="urn:microsoft.com/office/officeart/2009/3/layout/HorizontalOrganizationChart"/>
    <dgm:cxn modelId="{88076F22-0848-49F1-92C1-2ABD6B05C006}" type="presParOf" srcId="{2A3568E8-0C0C-4B7C-83B5-CBBAE2C1EB60}" destId="{212E5853-7078-4242-BF17-19FAA3098879}" srcOrd="0" destOrd="0" presId="urn:microsoft.com/office/officeart/2009/3/layout/HorizontalOrganizationChart"/>
    <dgm:cxn modelId="{926D4C5B-E18F-4702-B17F-805FE8FDC908}" type="presParOf" srcId="{2A3568E8-0C0C-4B7C-83B5-CBBAE2C1EB60}" destId="{8DDE4D6F-30AC-4708-BD96-540DCF9F08C5}" srcOrd="1" destOrd="0" presId="urn:microsoft.com/office/officeart/2009/3/layout/HorizontalOrganizationChart"/>
    <dgm:cxn modelId="{F86EF21E-E43D-4A5E-B425-D1D3B8AF5C79}" type="presParOf" srcId="{2FB7CF04-260C-41D2-AA98-5E14111D9D57}" destId="{8FACDC7C-8AE2-4FC1-A1A5-7C9EE596F9D8}" srcOrd="1" destOrd="0" presId="urn:microsoft.com/office/officeart/2009/3/layout/HorizontalOrganizationChart"/>
    <dgm:cxn modelId="{1244B7D1-EB13-4179-A3C1-85D117EA5B59}" type="presParOf" srcId="{8FACDC7C-8AE2-4FC1-A1A5-7C9EE596F9D8}" destId="{D8E834E4-F4FB-4EE6-AFC7-7E91645E1E06}" srcOrd="0" destOrd="0" presId="urn:microsoft.com/office/officeart/2009/3/layout/HorizontalOrganizationChart"/>
    <dgm:cxn modelId="{764ACC79-5638-4BAB-8BC5-0BF5D2454222}" type="presParOf" srcId="{8FACDC7C-8AE2-4FC1-A1A5-7C9EE596F9D8}" destId="{BC473281-089E-40D4-A261-B8CACB438DB6}" srcOrd="1" destOrd="0" presId="urn:microsoft.com/office/officeart/2009/3/layout/HorizontalOrganizationChart"/>
    <dgm:cxn modelId="{F1D0EC8B-E5E1-41E0-B972-EFB90D195BFA}" type="presParOf" srcId="{BC473281-089E-40D4-A261-B8CACB438DB6}" destId="{822D1DF7-B42C-4380-B773-B00FB924B0F4}" srcOrd="0" destOrd="0" presId="urn:microsoft.com/office/officeart/2009/3/layout/HorizontalOrganizationChart"/>
    <dgm:cxn modelId="{D0FACAAE-C731-437B-AD55-4E6B73442F04}" type="presParOf" srcId="{822D1DF7-B42C-4380-B773-B00FB924B0F4}" destId="{11AE3608-5DD4-4CAA-91DE-792A389E509C}" srcOrd="0" destOrd="0" presId="urn:microsoft.com/office/officeart/2009/3/layout/HorizontalOrganizationChart"/>
    <dgm:cxn modelId="{DB2E9224-3A11-497E-9E5B-44BD3981556F}" type="presParOf" srcId="{822D1DF7-B42C-4380-B773-B00FB924B0F4}" destId="{C833132C-07B9-4F8E-9DFF-A2D01EF9F281}" srcOrd="1" destOrd="0" presId="urn:microsoft.com/office/officeart/2009/3/layout/HorizontalOrganizationChart"/>
    <dgm:cxn modelId="{08CE2322-A169-4039-825B-774C2123D852}" type="presParOf" srcId="{BC473281-089E-40D4-A261-B8CACB438DB6}" destId="{73386864-F3D7-4B12-9B3C-47C996EA5805}" srcOrd="1" destOrd="0" presId="urn:microsoft.com/office/officeart/2009/3/layout/HorizontalOrganizationChart"/>
    <dgm:cxn modelId="{9FBC9B96-B34C-4343-B40E-DC802BD5362C}" type="presParOf" srcId="{BC473281-089E-40D4-A261-B8CACB438DB6}" destId="{02D829D3-11E4-4944-95B8-DFF4EF5D9E69}" srcOrd="2" destOrd="0" presId="urn:microsoft.com/office/officeart/2009/3/layout/HorizontalOrganizationChart"/>
    <dgm:cxn modelId="{431FCA3B-4039-469A-A815-E035A6AA82F8}" type="presParOf" srcId="{2FB7CF04-260C-41D2-AA98-5E14111D9D57}" destId="{6825F251-7297-44C6-8A26-5379D2CC3996}" srcOrd="2" destOrd="0" presId="urn:microsoft.com/office/officeart/2009/3/layout/HorizontalOrganizationChart"/>
    <dgm:cxn modelId="{7B603912-589A-457D-8CC2-1CD29E5247E3}" type="presParOf" srcId="{6B565554-5D02-4734-91F0-82AE6C196F04}" destId="{D0A3A358-AFD5-491B-86F1-AB4449F426A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3989BD7-D3A4-4F8B-AFB0-B375C37B7BFF}" type="doc">
      <dgm:prSet loTypeId="urn:microsoft.com/office/officeart/2009/3/layout/HorizontalOrganizationChart" loCatId="hierarchy" qsTypeId="urn:microsoft.com/office/officeart/2005/8/quickstyle/simple1" qsCatId="simple" csTypeId="urn:microsoft.com/office/officeart/2005/8/colors/colorful5" csCatId="colorful" phldr="1"/>
      <dgm:spPr/>
      <dgm:t>
        <a:bodyPr/>
        <a:lstStyle/>
        <a:p>
          <a:endParaRPr lang="nl-NL"/>
        </a:p>
      </dgm:t>
    </dgm:pt>
    <dgm:pt modelId="{DC4067CD-D964-4A26-89EE-D19636D4506D}">
      <dgm:prSet phldrT="[Text]" custT="1"/>
      <dgm:spPr/>
      <dgm:t>
        <a:bodyPr/>
        <a:lstStyle/>
        <a:p>
          <a:pPr algn="ctr"/>
          <a:r>
            <a:rPr lang="nl-NL" sz="1800">
              <a:latin typeface="Palatino Linotype" panose="02040502050505030304" pitchFamily="18" charset="0"/>
            </a:rPr>
            <a:t>Afstromende hemelwater</a:t>
          </a:r>
        </a:p>
      </dgm:t>
    </dgm:pt>
    <dgm:pt modelId="{9CEDB286-EEF0-4F11-9CD1-209519E2DCFB}" type="parTrans" cxnId="{3195EA90-25BF-4289-BC6D-6E26F4BB8CAA}">
      <dgm:prSet custT="1"/>
      <dgm:spPr/>
      <dgm:t>
        <a:bodyPr/>
        <a:lstStyle/>
        <a:p>
          <a:pPr algn="ctr"/>
          <a:endParaRPr lang="nl-NL" sz="1800">
            <a:latin typeface="Palatino Linotype" panose="02040502050505030304" pitchFamily="18" charset="0"/>
          </a:endParaRPr>
        </a:p>
      </dgm:t>
    </dgm:pt>
    <dgm:pt modelId="{C520D2FA-BCD3-4CB0-8A71-FF9411FE5403}" type="sibTrans" cxnId="{3195EA90-25BF-4289-BC6D-6E26F4BB8CAA}">
      <dgm:prSet/>
      <dgm:spPr/>
      <dgm:t>
        <a:bodyPr/>
        <a:lstStyle/>
        <a:p>
          <a:endParaRPr lang="nl-NL"/>
        </a:p>
      </dgm:t>
    </dgm:pt>
    <dgm:pt modelId="{DD2BDBDE-22A1-4D06-8E94-2D9BC07E37E6}">
      <dgm:prSet phldrT="[Text]" custT="1"/>
      <dgm:spPr/>
      <dgm:t>
        <a:bodyPr/>
        <a:lstStyle/>
        <a:p>
          <a:pPr algn="ctr"/>
          <a:r>
            <a:rPr lang="nl-NL" sz="1800" dirty="0">
              <a:latin typeface="Palatino Linotype" panose="02040502050505030304" pitchFamily="18" charset="0"/>
            </a:rPr>
            <a:t>Urbanisatie / Input</a:t>
          </a:r>
        </a:p>
      </dgm:t>
    </dgm:pt>
    <dgm:pt modelId="{48189B2A-E98F-436D-94BD-D99CE48FFB4B}" type="parTrans" cxnId="{AF38D671-1067-44FC-A1F3-CCA636C9B5C1}">
      <dgm:prSet custT="1"/>
      <dgm:spPr/>
      <dgm:t>
        <a:bodyPr/>
        <a:lstStyle/>
        <a:p>
          <a:pPr algn="ctr"/>
          <a:endParaRPr lang="nl-NL" sz="1800">
            <a:latin typeface="Palatino Linotype" panose="02040502050505030304" pitchFamily="18" charset="0"/>
          </a:endParaRPr>
        </a:p>
      </dgm:t>
    </dgm:pt>
    <dgm:pt modelId="{BF252F9B-5EEA-4FF8-835E-AD6005F684BF}" type="sibTrans" cxnId="{AF38D671-1067-44FC-A1F3-CCA636C9B5C1}">
      <dgm:prSet/>
      <dgm:spPr/>
      <dgm:t>
        <a:bodyPr/>
        <a:lstStyle/>
        <a:p>
          <a:endParaRPr lang="nl-NL"/>
        </a:p>
      </dgm:t>
    </dgm:pt>
    <dgm:pt modelId="{539416BF-23E5-454D-8938-7780032D5879}">
      <dgm:prSet phldrT="[Text]" custT="1"/>
      <dgm:spPr/>
      <dgm:t>
        <a:bodyPr/>
        <a:lstStyle/>
        <a:p>
          <a:pPr algn="ctr"/>
          <a:r>
            <a:rPr lang="nl-NL" sz="1800" dirty="0">
              <a:latin typeface="Palatino Linotype" panose="02040502050505030304" pitchFamily="18" charset="0"/>
            </a:rPr>
            <a:t> Infrastructuur/ Voorziening</a:t>
          </a:r>
        </a:p>
      </dgm:t>
    </dgm:pt>
    <dgm:pt modelId="{DA38BEE3-6994-4E34-BC02-E357461BE6D5}" type="parTrans" cxnId="{E06B8246-ACA1-46FF-A220-29C0B53A1423}">
      <dgm:prSet custT="1"/>
      <dgm:spPr/>
      <dgm:t>
        <a:bodyPr/>
        <a:lstStyle/>
        <a:p>
          <a:pPr algn="ctr"/>
          <a:endParaRPr lang="nl-NL" sz="1800"/>
        </a:p>
      </dgm:t>
    </dgm:pt>
    <dgm:pt modelId="{C1D7DFB1-B9DA-4FE0-99EA-EAC2E48CFA8A}" type="sibTrans" cxnId="{E06B8246-ACA1-46FF-A220-29C0B53A1423}">
      <dgm:prSet/>
      <dgm:spPr/>
      <dgm:t>
        <a:bodyPr/>
        <a:lstStyle/>
        <a:p>
          <a:endParaRPr lang="nl-NL"/>
        </a:p>
      </dgm:t>
    </dgm:pt>
    <dgm:pt modelId="{3665E3DD-8B7D-4F3D-AD4A-015A804AE13E}">
      <dgm:prSet phldrT="[Text]" custT="1"/>
      <dgm:spPr/>
      <dgm:t>
        <a:bodyPr/>
        <a:lstStyle/>
        <a:p>
          <a:pPr algn="ctr"/>
          <a:r>
            <a:rPr lang="nl-NL" sz="1800" dirty="0">
              <a:latin typeface="Palatino Linotype" panose="02040502050505030304" pitchFamily="18" charset="0"/>
            </a:rPr>
            <a:t>Afvoer en verwerking van afvalwater</a:t>
          </a:r>
        </a:p>
      </dgm:t>
    </dgm:pt>
    <dgm:pt modelId="{82CEA809-FE79-4680-960A-16ABF30B90A3}" type="sibTrans" cxnId="{CAFD928D-145E-4B27-B17C-4103649FF3D8}">
      <dgm:prSet/>
      <dgm:spPr/>
      <dgm:t>
        <a:bodyPr/>
        <a:lstStyle/>
        <a:p>
          <a:endParaRPr lang="nl-NL"/>
        </a:p>
      </dgm:t>
    </dgm:pt>
    <dgm:pt modelId="{0E93EB17-7060-4BF3-91A1-3B906FE7BFEA}" type="parTrans" cxnId="{CAFD928D-145E-4B27-B17C-4103649FF3D8}">
      <dgm:prSet custT="1"/>
      <dgm:spPr/>
      <dgm:t>
        <a:bodyPr/>
        <a:lstStyle/>
        <a:p>
          <a:pPr algn="ctr"/>
          <a:endParaRPr lang="nl-NL" sz="1800">
            <a:latin typeface="Palatino Linotype" panose="02040502050505030304" pitchFamily="18" charset="0"/>
          </a:endParaRPr>
        </a:p>
      </dgm:t>
    </dgm:pt>
    <dgm:pt modelId="{BE8ACB7D-9787-4E00-B110-A1C965BC5348}">
      <dgm:prSet phldrT="[Text]" custT="1"/>
      <dgm:spPr/>
      <dgm:t>
        <a:bodyPr/>
        <a:lstStyle/>
        <a:p>
          <a:pPr algn="ctr"/>
          <a:r>
            <a:rPr lang="nl-NL" sz="1800" b="0" dirty="0">
              <a:latin typeface="Palatino Linotype" panose="02040502050505030304" pitchFamily="18" charset="0"/>
            </a:rPr>
            <a:t>Industrie / Output</a:t>
          </a:r>
        </a:p>
      </dgm:t>
    </dgm:pt>
    <dgm:pt modelId="{A19A853C-075B-45F6-AAAE-5C2536A5D1B7}" type="parTrans" cxnId="{7253EC35-F106-44C9-9BA7-56E506ADC442}">
      <dgm:prSet/>
      <dgm:spPr/>
      <dgm:t>
        <a:bodyPr/>
        <a:lstStyle/>
        <a:p>
          <a:endParaRPr lang="nl-NL" sz="1800"/>
        </a:p>
      </dgm:t>
    </dgm:pt>
    <dgm:pt modelId="{A421963D-05FC-4C79-9788-22696131D325}" type="sibTrans" cxnId="{7253EC35-F106-44C9-9BA7-56E506ADC442}">
      <dgm:prSet/>
      <dgm:spPr/>
      <dgm:t>
        <a:bodyPr/>
        <a:lstStyle/>
        <a:p>
          <a:endParaRPr lang="nl-NL"/>
        </a:p>
      </dgm:t>
    </dgm:pt>
    <dgm:pt modelId="{AA18446B-27DB-49A6-A7BD-8EC73870B03D}">
      <dgm:prSet phldrT="[Text]" custT="1"/>
      <dgm:spPr/>
      <dgm:t>
        <a:bodyPr/>
        <a:lstStyle/>
        <a:p>
          <a:pPr algn="ctr"/>
          <a:r>
            <a:rPr lang="nl-NL" sz="1800" b="0" dirty="0">
              <a:latin typeface="Palatino Linotype" panose="02040502050505030304" pitchFamily="18" charset="0"/>
            </a:rPr>
            <a:t>Infrastructuur / bouw en beheer zuiveringsinstallatie</a:t>
          </a:r>
        </a:p>
      </dgm:t>
    </dgm:pt>
    <dgm:pt modelId="{CC740024-8A18-4888-9347-1AA9E15C5DEA}" type="parTrans" cxnId="{BEE731CF-63F9-40FB-AAF6-2FCC23FE2396}">
      <dgm:prSet/>
      <dgm:spPr/>
      <dgm:t>
        <a:bodyPr/>
        <a:lstStyle/>
        <a:p>
          <a:endParaRPr lang="nl-NL" sz="1800"/>
        </a:p>
      </dgm:t>
    </dgm:pt>
    <dgm:pt modelId="{DFC3D148-F7DF-4DBC-9A11-57727762834A}" type="sibTrans" cxnId="{BEE731CF-63F9-40FB-AAF6-2FCC23FE2396}">
      <dgm:prSet/>
      <dgm:spPr/>
      <dgm:t>
        <a:bodyPr/>
        <a:lstStyle/>
        <a:p>
          <a:endParaRPr lang="nl-NL"/>
        </a:p>
      </dgm:t>
    </dgm:pt>
    <dgm:pt modelId="{7D1566A3-25BA-44AA-91D4-63962B94CCF3}">
      <dgm:prSet phldrT="[Text]" custT="1"/>
      <dgm:spPr/>
      <dgm:t>
        <a:bodyPr/>
        <a:lstStyle/>
        <a:p>
          <a:pPr algn="ctr"/>
          <a:r>
            <a:rPr lang="nl-NL" sz="1800" dirty="0">
              <a:latin typeface="Palatino Linotype" panose="02040502050505030304" pitchFamily="18" charset="0"/>
            </a:rPr>
            <a:t>Vervuiling van bestaande natuurlijke zoetwaterbronnen</a:t>
          </a:r>
        </a:p>
      </dgm:t>
    </dgm:pt>
    <dgm:pt modelId="{570C080A-0F4C-42CF-A735-F89744F57DD4}" type="sibTrans" cxnId="{5077BA8F-9C88-4FB9-928F-6F66B59C41DC}">
      <dgm:prSet/>
      <dgm:spPr/>
      <dgm:t>
        <a:bodyPr/>
        <a:lstStyle/>
        <a:p>
          <a:endParaRPr lang="nl-NL"/>
        </a:p>
      </dgm:t>
    </dgm:pt>
    <dgm:pt modelId="{9F510E6F-F512-4677-9D99-99ED6AE044F1}" type="parTrans" cxnId="{5077BA8F-9C88-4FB9-928F-6F66B59C41DC}">
      <dgm:prSet/>
      <dgm:spPr/>
      <dgm:t>
        <a:bodyPr/>
        <a:lstStyle/>
        <a:p>
          <a:endParaRPr lang="nl-NL"/>
        </a:p>
      </dgm:t>
    </dgm:pt>
    <dgm:pt modelId="{53D874C1-080A-4F63-8565-4B8BE147FCF1}" type="pres">
      <dgm:prSet presAssocID="{F3989BD7-D3A4-4F8B-AFB0-B375C37B7BFF}" presName="hierChild1" presStyleCnt="0">
        <dgm:presLayoutVars>
          <dgm:orgChart val="1"/>
          <dgm:chPref val="1"/>
          <dgm:dir/>
          <dgm:animOne val="branch"/>
          <dgm:animLvl val="lvl"/>
          <dgm:resizeHandles/>
        </dgm:presLayoutVars>
      </dgm:prSet>
      <dgm:spPr/>
      <dgm:t>
        <a:bodyPr/>
        <a:lstStyle/>
        <a:p>
          <a:endParaRPr lang="nl-NL"/>
        </a:p>
      </dgm:t>
    </dgm:pt>
    <dgm:pt modelId="{6B565554-5D02-4734-91F0-82AE6C196F04}" type="pres">
      <dgm:prSet presAssocID="{7D1566A3-25BA-44AA-91D4-63962B94CCF3}" presName="hierRoot1" presStyleCnt="0">
        <dgm:presLayoutVars>
          <dgm:hierBranch val="init"/>
        </dgm:presLayoutVars>
      </dgm:prSet>
      <dgm:spPr/>
      <dgm:t>
        <a:bodyPr/>
        <a:lstStyle/>
        <a:p>
          <a:endParaRPr lang="nl-NL"/>
        </a:p>
      </dgm:t>
    </dgm:pt>
    <dgm:pt modelId="{E10C4667-F150-41CC-A7FE-FAA01C23588E}" type="pres">
      <dgm:prSet presAssocID="{7D1566A3-25BA-44AA-91D4-63962B94CCF3}" presName="rootComposite1" presStyleCnt="0"/>
      <dgm:spPr/>
      <dgm:t>
        <a:bodyPr/>
        <a:lstStyle/>
        <a:p>
          <a:endParaRPr lang="nl-NL"/>
        </a:p>
      </dgm:t>
    </dgm:pt>
    <dgm:pt modelId="{029079E0-6949-48A6-9C0B-8733F7F9B0A3}" type="pres">
      <dgm:prSet presAssocID="{7D1566A3-25BA-44AA-91D4-63962B94CCF3}" presName="rootText1" presStyleLbl="node0" presStyleIdx="0" presStyleCnt="1">
        <dgm:presLayoutVars>
          <dgm:chPref val="3"/>
        </dgm:presLayoutVars>
      </dgm:prSet>
      <dgm:spPr/>
      <dgm:t>
        <a:bodyPr/>
        <a:lstStyle/>
        <a:p>
          <a:endParaRPr lang="nl-NL"/>
        </a:p>
      </dgm:t>
    </dgm:pt>
    <dgm:pt modelId="{0DB9AC98-90C4-408B-8B48-A37872950287}" type="pres">
      <dgm:prSet presAssocID="{7D1566A3-25BA-44AA-91D4-63962B94CCF3}" presName="rootConnector1" presStyleLbl="node1" presStyleIdx="0" presStyleCnt="0"/>
      <dgm:spPr/>
      <dgm:t>
        <a:bodyPr/>
        <a:lstStyle/>
        <a:p>
          <a:endParaRPr lang="nl-NL"/>
        </a:p>
      </dgm:t>
    </dgm:pt>
    <dgm:pt modelId="{077BB3B0-635A-4802-AA99-887E40D71D1B}" type="pres">
      <dgm:prSet presAssocID="{7D1566A3-25BA-44AA-91D4-63962B94CCF3}" presName="hierChild2" presStyleCnt="0"/>
      <dgm:spPr/>
      <dgm:t>
        <a:bodyPr/>
        <a:lstStyle/>
        <a:p>
          <a:endParaRPr lang="nl-NL"/>
        </a:p>
      </dgm:t>
    </dgm:pt>
    <dgm:pt modelId="{147A13AF-60C7-4808-AB91-61F752CBE577}" type="pres">
      <dgm:prSet presAssocID="{9CEDB286-EEF0-4F11-9CD1-209519E2DCFB}" presName="Name64" presStyleLbl="parChTrans1D2" presStyleIdx="0" presStyleCnt="2"/>
      <dgm:spPr/>
      <dgm:t>
        <a:bodyPr/>
        <a:lstStyle/>
        <a:p>
          <a:endParaRPr lang="nl-NL"/>
        </a:p>
      </dgm:t>
    </dgm:pt>
    <dgm:pt modelId="{80027C17-0174-4EA6-95BC-921871B8D093}" type="pres">
      <dgm:prSet presAssocID="{DC4067CD-D964-4A26-89EE-D19636D4506D}" presName="hierRoot2" presStyleCnt="0">
        <dgm:presLayoutVars>
          <dgm:hierBranch val="init"/>
        </dgm:presLayoutVars>
      </dgm:prSet>
      <dgm:spPr/>
      <dgm:t>
        <a:bodyPr/>
        <a:lstStyle/>
        <a:p>
          <a:endParaRPr lang="nl-NL"/>
        </a:p>
      </dgm:t>
    </dgm:pt>
    <dgm:pt modelId="{44D71A75-D658-4F55-AFC3-950F3EA981B5}" type="pres">
      <dgm:prSet presAssocID="{DC4067CD-D964-4A26-89EE-D19636D4506D}" presName="rootComposite" presStyleCnt="0"/>
      <dgm:spPr/>
      <dgm:t>
        <a:bodyPr/>
        <a:lstStyle/>
        <a:p>
          <a:endParaRPr lang="nl-NL"/>
        </a:p>
      </dgm:t>
    </dgm:pt>
    <dgm:pt modelId="{5C5457B9-26B4-4192-A33D-DF3A3E98AA93}" type="pres">
      <dgm:prSet presAssocID="{DC4067CD-D964-4A26-89EE-D19636D4506D}" presName="rootText" presStyleLbl="node2" presStyleIdx="0" presStyleCnt="2">
        <dgm:presLayoutVars>
          <dgm:chPref val="3"/>
        </dgm:presLayoutVars>
      </dgm:prSet>
      <dgm:spPr/>
      <dgm:t>
        <a:bodyPr/>
        <a:lstStyle/>
        <a:p>
          <a:endParaRPr lang="nl-NL"/>
        </a:p>
      </dgm:t>
    </dgm:pt>
    <dgm:pt modelId="{1425F763-8C16-4A1C-8762-EA4A0DA0173D}" type="pres">
      <dgm:prSet presAssocID="{DC4067CD-D964-4A26-89EE-D19636D4506D}" presName="rootConnector" presStyleLbl="node2" presStyleIdx="0" presStyleCnt="2"/>
      <dgm:spPr/>
      <dgm:t>
        <a:bodyPr/>
        <a:lstStyle/>
        <a:p>
          <a:endParaRPr lang="nl-NL"/>
        </a:p>
      </dgm:t>
    </dgm:pt>
    <dgm:pt modelId="{E32894A6-8866-40FC-96BE-9E55816D04F9}" type="pres">
      <dgm:prSet presAssocID="{DC4067CD-D964-4A26-89EE-D19636D4506D}" presName="hierChild4" presStyleCnt="0"/>
      <dgm:spPr/>
      <dgm:t>
        <a:bodyPr/>
        <a:lstStyle/>
        <a:p>
          <a:endParaRPr lang="nl-NL"/>
        </a:p>
      </dgm:t>
    </dgm:pt>
    <dgm:pt modelId="{8B34EF3D-A1E4-41F6-A161-1F0E23B17FE3}" type="pres">
      <dgm:prSet presAssocID="{DA38BEE3-6994-4E34-BC02-E357461BE6D5}" presName="Name64" presStyleLbl="parChTrans1D3" presStyleIdx="0" presStyleCnt="4"/>
      <dgm:spPr/>
      <dgm:t>
        <a:bodyPr/>
        <a:lstStyle/>
        <a:p>
          <a:endParaRPr lang="nl-NL"/>
        </a:p>
      </dgm:t>
    </dgm:pt>
    <dgm:pt modelId="{49A84F9B-5728-4F3D-A03B-18A0DF254A7B}" type="pres">
      <dgm:prSet presAssocID="{539416BF-23E5-454D-8938-7780032D5879}" presName="hierRoot2" presStyleCnt="0">
        <dgm:presLayoutVars>
          <dgm:hierBranch val="init"/>
        </dgm:presLayoutVars>
      </dgm:prSet>
      <dgm:spPr/>
      <dgm:t>
        <a:bodyPr/>
        <a:lstStyle/>
        <a:p>
          <a:endParaRPr lang="nl-NL"/>
        </a:p>
      </dgm:t>
    </dgm:pt>
    <dgm:pt modelId="{C0D0C557-FB66-4506-AA2E-062C20F8D047}" type="pres">
      <dgm:prSet presAssocID="{539416BF-23E5-454D-8938-7780032D5879}" presName="rootComposite" presStyleCnt="0"/>
      <dgm:spPr/>
      <dgm:t>
        <a:bodyPr/>
        <a:lstStyle/>
        <a:p>
          <a:endParaRPr lang="nl-NL"/>
        </a:p>
      </dgm:t>
    </dgm:pt>
    <dgm:pt modelId="{5AC34B07-E62D-4B61-BC88-B7BF68D2998A}" type="pres">
      <dgm:prSet presAssocID="{539416BF-23E5-454D-8938-7780032D5879}" presName="rootText" presStyleLbl="node3" presStyleIdx="0" presStyleCnt="4">
        <dgm:presLayoutVars>
          <dgm:chPref val="3"/>
        </dgm:presLayoutVars>
      </dgm:prSet>
      <dgm:spPr/>
      <dgm:t>
        <a:bodyPr/>
        <a:lstStyle/>
        <a:p>
          <a:endParaRPr lang="nl-NL"/>
        </a:p>
      </dgm:t>
    </dgm:pt>
    <dgm:pt modelId="{5895006D-4392-4F11-BAC5-37736AA86800}" type="pres">
      <dgm:prSet presAssocID="{539416BF-23E5-454D-8938-7780032D5879}" presName="rootConnector" presStyleLbl="node3" presStyleIdx="0" presStyleCnt="4"/>
      <dgm:spPr/>
      <dgm:t>
        <a:bodyPr/>
        <a:lstStyle/>
        <a:p>
          <a:endParaRPr lang="nl-NL"/>
        </a:p>
      </dgm:t>
    </dgm:pt>
    <dgm:pt modelId="{3131A8B9-19FC-405B-BB68-68EA61390DB2}" type="pres">
      <dgm:prSet presAssocID="{539416BF-23E5-454D-8938-7780032D5879}" presName="hierChild4" presStyleCnt="0"/>
      <dgm:spPr/>
      <dgm:t>
        <a:bodyPr/>
        <a:lstStyle/>
        <a:p>
          <a:endParaRPr lang="nl-NL"/>
        </a:p>
      </dgm:t>
    </dgm:pt>
    <dgm:pt modelId="{4F69DC83-7A53-44BD-90C3-9A95A1103FDE}" type="pres">
      <dgm:prSet presAssocID="{539416BF-23E5-454D-8938-7780032D5879}" presName="hierChild5" presStyleCnt="0"/>
      <dgm:spPr/>
      <dgm:t>
        <a:bodyPr/>
        <a:lstStyle/>
        <a:p>
          <a:endParaRPr lang="nl-NL"/>
        </a:p>
      </dgm:t>
    </dgm:pt>
    <dgm:pt modelId="{CB7CF438-70B4-468C-A967-892FA7C8BAAF}" type="pres">
      <dgm:prSet presAssocID="{DC4067CD-D964-4A26-89EE-D19636D4506D}" presName="hierChild5" presStyleCnt="0"/>
      <dgm:spPr/>
      <dgm:t>
        <a:bodyPr/>
        <a:lstStyle/>
        <a:p>
          <a:endParaRPr lang="nl-NL"/>
        </a:p>
      </dgm:t>
    </dgm:pt>
    <dgm:pt modelId="{67532655-5968-4D69-803D-D9C0112F7A1C}" type="pres">
      <dgm:prSet presAssocID="{0E93EB17-7060-4BF3-91A1-3B906FE7BFEA}" presName="Name64" presStyleLbl="parChTrans1D2" presStyleIdx="1" presStyleCnt="2"/>
      <dgm:spPr/>
      <dgm:t>
        <a:bodyPr/>
        <a:lstStyle/>
        <a:p>
          <a:endParaRPr lang="nl-NL"/>
        </a:p>
      </dgm:t>
    </dgm:pt>
    <dgm:pt modelId="{2FB7CF04-260C-41D2-AA98-5E14111D9D57}" type="pres">
      <dgm:prSet presAssocID="{3665E3DD-8B7D-4F3D-AD4A-015A804AE13E}" presName="hierRoot2" presStyleCnt="0">
        <dgm:presLayoutVars>
          <dgm:hierBranch val="init"/>
        </dgm:presLayoutVars>
      </dgm:prSet>
      <dgm:spPr/>
      <dgm:t>
        <a:bodyPr/>
        <a:lstStyle/>
        <a:p>
          <a:endParaRPr lang="nl-NL"/>
        </a:p>
      </dgm:t>
    </dgm:pt>
    <dgm:pt modelId="{2A3568E8-0C0C-4B7C-83B5-CBBAE2C1EB60}" type="pres">
      <dgm:prSet presAssocID="{3665E3DD-8B7D-4F3D-AD4A-015A804AE13E}" presName="rootComposite" presStyleCnt="0"/>
      <dgm:spPr/>
      <dgm:t>
        <a:bodyPr/>
        <a:lstStyle/>
        <a:p>
          <a:endParaRPr lang="nl-NL"/>
        </a:p>
      </dgm:t>
    </dgm:pt>
    <dgm:pt modelId="{212E5853-7078-4242-BF17-19FAA3098879}" type="pres">
      <dgm:prSet presAssocID="{3665E3DD-8B7D-4F3D-AD4A-015A804AE13E}" presName="rootText" presStyleLbl="node2" presStyleIdx="1" presStyleCnt="2">
        <dgm:presLayoutVars>
          <dgm:chPref val="3"/>
        </dgm:presLayoutVars>
      </dgm:prSet>
      <dgm:spPr/>
      <dgm:t>
        <a:bodyPr/>
        <a:lstStyle/>
        <a:p>
          <a:endParaRPr lang="nl-NL"/>
        </a:p>
      </dgm:t>
    </dgm:pt>
    <dgm:pt modelId="{8DDE4D6F-30AC-4708-BD96-540DCF9F08C5}" type="pres">
      <dgm:prSet presAssocID="{3665E3DD-8B7D-4F3D-AD4A-015A804AE13E}" presName="rootConnector" presStyleLbl="node2" presStyleIdx="1" presStyleCnt="2"/>
      <dgm:spPr/>
      <dgm:t>
        <a:bodyPr/>
        <a:lstStyle/>
        <a:p>
          <a:endParaRPr lang="nl-NL"/>
        </a:p>
      </dgm:t>
    </dgm:pt>
    <dgm:pt modelId="{8FACDC7C-8AE2-4FC1-A1A5-7C9EE596F9D8}" type="pres">
      <dgm:prSet presAssocID="{3665E3DD-8B7D-4F3D-AD4A-015A804AE13E}" presName="hierChild4" presStyleCnt="0"/>
      <dgm:spPr/>
      <dgm:t>
        <a:bodyPr/>
        <a:lstStyle/>
        <a:p>
          <a:endParaRPr lang="nl-NL"/>
        </a:p>
      </dgm:t>
    </dgm:pt>
    <dgm:pt modelId="{D8E834E4-F4FB-4EE6-AFC7-7E91645E1E06}" type="pres">
      <dgm:prSet presAssocID="{48189B2A-E98F-436D-94BD-D99CE48FFB4B}" presName="Name64" presStyleLbl="parChTrans1D3" presStyleIdx="1" presStyleCnt="4"/>
      <dgm:spPr/>
      <dgm:t>
        <a:bodyPr/>
        <a:lstStyle/>
        <a:p>
          <a:endParaRPr lang="nl-NL"/>
        </a:p>
      </dgm:t>
    </dgm:pt>
    <dgm:pt modelId="{BC473281-089E-40D4-A261-B8CACB438DB6}" type="pres">
      <dgm:prSet presAssocID="{DD2BDBDE-22A1-4D06-8E94-2D9BC07E37E6}" presName="hierRoot2" presStyleCnt="0">
        <dgm:presLayoutVars>
          <dgm:hierBranch val="init"/>
        </dgm:presLayoutVars>
      </dgm:prSet>
      <dgm:spPr/>
      <dgm:t>
        <a:bodyPr/>
        <a:lstStyle/>
        <a:p>
          <a:endParaRPr lang="nl-NL"/>
        </a:p>
      </dgm:t>
    </dgm:pt>
    <dgm:pt modelId="{822D1DF7-B42C-4380-B773-B00FB924B0F4}" type="pres">
      <dgm:prSet presAssocID="{DD2BDBDE-22A1-4D06-8E94-2D9BC07E37E6}" presName="rootComposite" presStyleCnt="0"/>
      <dgm:spPr/>
      <dgm:t>
        <a:bodyPr/>
        <a:lstStyle/>
        <a:p>
          <a:endParaRPr lang="nl-NL"/>
        </a:p>
      </dgm:t>
    </dgm:pt>
    <dgm:pt modelId="{11AE3608-5DD4-4CAA-91DE-792A389E509C}" type="pres">
      <dgm:prSet presAssocID="{DD2BDBDE-22A1-4D06-8E94-2D9BC07E37E6}" presName="rootText" presStyleLbl="node3" presStyleIdx="1" presStyleCnt="4">
        <dgm:presLayoutVars>
          <dgm:chPref val="3"/>
        </dgm:presLayoutVars>
      </dgm:prSet>
      <dgm:spPr/>
      <dgm:t>
        <a:bodyPr/>
        <a:lstStyle/>
        <a:p>
          <a:endParaRPr lang="nl-NL"/>
        </a:p>
      </dgm:t>
    </dgm:pt>
    <dgm:pt modelId="{C833132C-07B9-4F8E-9DFF-A2D01EF9F281}" type="pres">
      <dgm:prSet presAssocID="{DD2BDBDE-22A1-4D06-8E94-2D9BC07E37E6}" presName="rootConnector" presStyleLbl="node3" presStyleIdx="1" presStyleCnt="4"/>
      <dgm:spPr/>
      <dgm:t>
        <a:bodyPr/>
        <a:lstStyle/>
        <a:p>
          <a:endParaRPr lang="nl-NL"/>
        </a:p>
      </dgm:t>
    </dgm:pt>
    <dgm:pt modelId="{73386864-F3D7-4B12-9B3C-47C996EA5805}" type="pres">
      <dgm:prSet presAssocID="{DD2BDBDE-22A1-4D06-8E94-2D9BC07E37E6}" presName="hierChild4" presStyleCnt="0"/>
      <dgm:spPr/>
      <dgm:t>
        <a:bodyPr/>
        <a:lstStyle/>
        <a:p>
          <a:endParaRPr lang="nl-NL"/>
        </a:p>
      </dgm:t>
    </dgm:pt>
    <dgm:pt modelId="{02D829D3-11E4-4944-95B8-DFF4EF5D9E69}" type="pres">
      <dgm:prSet presAssocID="{DD2BDBDE-22A1-4D06-8E94-2D9BC07E37E6}" presName="hierChild5" presStyleCnt="0"/>
      <dgm:spPr/>
      <dgm:t>
        <a:bodyPr/>
        <a:lstStyle/>
        <a:p>
          <a:endParaRPr lang="nl-NL"/>
        </a:p>
      </dgm:t>
    </dgm:pt>
    <dgm:pt modelId="{D0D48095-CE0C-42E4-98D2-70A53AA54B85}" type="pres">
      <dgm:prSet presAssocID="{A19A853C-075B-45F6-AAAE-5C2536A5D1B7}" presName="Name64" presStyleLbl="parChTrans1D3" presStyleIdx="2" presStyleCnt="4"/>
      <dgm:spPr/>
      <dgm:t>
        <a:bodyPr/>
        <a:lstStyle/>
        <a:p>
          <a:endParaRPr lang="nl-NL"/>
        </a:p>
      </dgm:t>
    </dgm:pt>
    <dgm:pt modelId="{C9C7B635-B5C0-46DA-A539-717D026EF8F3}" type="pres">
      <dgm:prSet presAssocID="{BE8ACB7D-9787-4E00-B110-A1C965BC5348}" presName="hierRoot2" presStyleCnt="0">
        <dgm:presLayoutVars>
          <dgm:hierBranch val="init"/>
        </dgm:presLayoutVars>
      </dgm:prSet>
      <dgm:spPr/>
      <dgm:t>
        <a:bodyPr/>
        <a:lstStyle/>
        <a:p>
          <a:endParaRPr lang="nl-NL"/>
        </a:p>
      </dgm:t>
    </dgm:pt>
    <dgm:pt modelId="{15AE1C03-D57B-4A9C-91DA-9C44DC98C9C3}" type="pres">
      <dgm:prSet presAssocID="{BE8ACB7D-9787-4E00-B110-A1C965BC5348}" presName="rootComposite" presStyleCnt="0"/>
      <dgm:spPr/>
      <dgm:t>
        <a:bodyPr/>
        <a:lstStyle/>
        <a:p>
          <a:endParaRPr lang="nl-NL"/>
        </a:p>
      </dgm:t>
    </dgm:pt>
    <dgm:pt modelId="{1328DDD8-61A1-489B-A08C-34F9E47E3D78}" type="pres">
      <dgm:prSet presAssocID="{BE8ACB7D-9787-4E00-B110-A1C965BC5348}" presName="rootText" presStyleLbl="node3" presStyleIdx="2" presStyleCnt="4">
        <dgm:presLayoutVars>
          <dgm:chPref val="3"/>
        </dgm:presLayoutVars>
      </dgm:prSet>
      <dgm:spPr/>
      <dgm:t>
        <a:bodyPr/>
        <a:lstStyle/>
        <a:p>
          <a:endParaRPr lang="nl-NL"/>
        </a:p>
      </dgm:t>
    </dgm:pt>
    <dgm:pt modelId="{4EF2C04E-85C0-466E-93D7-16EA2C8C8AAB}" type="pres">
      <dgm:prSet presAssocID="{BE8ACB7D-9787-4E00-B110-A1C965BC5348}" presName="rootConnector" presStyleLbl="node3" presStyleIdx="2" presStyleCnt="4"/>
      <dgm:spPr/>
      <dgm:t>
        <a:bodyPr/>
        <a:lstStyle/>
        <a:p>
          <a:endParaRPr lang="nl-NL"/>
        </a:p>
      </dgm:t>
    </dgm:pt>
    <dgm:pt modelId="{9A74A01E-D2F9-4476-8727-D3BE63DAE8FB}" type="pres">
      <dgm:prSet presAssocID="{BE8ACB7D-9787-4E00-B110-A1C965BC5348}" presName="hierChild4" presStyleCnt="0"/>
      <dgm:spPr/>
      <dgm:t>
        <a:bodyPr/>
        <a:lstStyle/>
        <a:p>
          <a:endParaRPr lang="nl-NL"/>
        </a:p>
      </dgm:t>
    </dgm:pt>
    <dgm:pt modelId="{7BBC2B90-8545-4491-B4E7-E2AC94F66BF6}" type="pres">
      <dgm:prSet presAssocID="{BE8ACB7D-9787-4E00-B110-A1C965BC5348}" presName="hierChild5" presStyleCnt="0"/>
      <dgm:spPr/>
      <dgm:t>
        <a:bodyPr/>
        <a:lstStyle/>
        <a:p>
          <a:endParaRPr lang="nl-NL"/>
        </a:p>
      </dgm:t>
    </dgm:pt>
    <dgm:pt modelId="{D6EDCE31-B0BA-4CC1-B47E-E9F8500DA45A}" type="pres">
      <dgm:prSet presAssocID="{CC740024-8A18-4888-9347-1AA9E15C5DEA}" presName="Name64" presStyleLbl="parChTrans1D3" presStyleIdx="3" presStyleCnt="4"/>
      <dgm:spPr/>
      <dgm:t>
        <a:bodyPr/>
        <a:lstStyle/>
        <a:p>
          <a:endParaRPr lang="nl-NL"/>
        </a:p>
      </dgm:t>
    </dgm:pt>
    <dgm:pt modelId="{CBFF5FBD-0A7B-4AC1-B16D-1BB9BCB4B68F}" type="pres">
      <dgm:prSet presAssocID="{AA18446B-27DB-49A6-A7BD-8EC73870B03D}" presName="hierRoot2" presStyleCnt="0">
        <dgm:presLayoutVars>
          <dgm:hierBranch val="init"/>
        </dgm:presLayoutVars>
      </dgm:prSet>
      <dgm:spPr/>
      <dgm:t>
        <a:bodyPr/>
        <a:lstStyle/>
        <a:p>
          <a:endParaRPr lang="nl-NL"/>
        </a:p>
      </dgm:t>
    </dgm:pt>
    <dgm:pt modelId="{78CFD7A6-7BF5-4366-B972-13178DA2991C}" type="pres">
      <dgm:prSet presAssocID="{AA18446B-27DB-49A6-A7BD-8EC73870B03D}" presName="rootComposite" presStyleCnt="0"/>
      <dgm:spPr/>
      <dgm:t>
        <a:bodyPr/>
        <a:lstStyle/>
        <a:p>
          <a:endParaRPr lang="nl-NL"/>
        </a:p>
      </dgm:t>
    </dgm:pt>
    <dgm:pt modelId="{55EEEEBE-73B1-4669-B378-78E8C9F548BF}" type="pres">
      <dgm:prSet presAssocID="{AA18446B-27DB-49A6-A7BD-8EC73870B03D}" presName="rootText" presStyleLbl="node3" presStyleIdx="3" presStyleCnt="4">
        <dgm:presLayoutVars>
          <dgm:chPref val="3"/>
        </dgm:presLayoutVars>
      </dgm:prSet>
      <dgm:spPr/>
      <dgm:t>
        <a:bodyPr/>
        <a:lstStyle/>
        <a:p>
          <a:endParaRPr lang="nl-NL"/>
        </a:p>
      </dgm:t>
    </dgm:pt>
    <dgm:pt modelId="{3A22F999-2117-4239-8543-09BB6298B382}" type="pres">
      <dgm:prSet presAssocID="{AA18446B-27DB-49A6-A7BD-8EC73870B03D}" presName="rootConnector" presStyleLbl="node3" presStyleIdx="3" presStyleCnt="4"/>
      <dgm:spPr/>
      <dgm:t>
        <a:bodyPr/>
        <a:lstStyle/>
        <a:p>
          <a:endParaRPr lang="nl-NL"/>
        </a:p>
      </dgm:t>
    </dgm:pt>
    <dgm:pt modelId="{F1B2CA9A-619C-4BEB-9843-FCAC877EA89E}" type="pres">
      <dgm:prSet presAssocID="{AA18446B-27DB-49A6-A7BD-8EC73870B03D}" presName="hierChild4" presStyleCnt="0"/>
      <dgm:spPr/>
      <dgm:t>
        <a:bodyPr/>
        <a:lstStyle/>
        <a:p>
          <a:endParaRPr lang="nl-NL"/>
        </a:p>
      </dgm:t>
    </dgm:pt>
    <dgm:pt modelId="{EC6BFABF-4EF6-4022-9000-43F8D7F0A9D2}" type="pres">
      <dgm:prSet presAssocID="{AA18446B-27DB-49A6-A7BD-8EC73870B03D}" presName="hierChild5" presStyleCnt="0"/>
      <dgm:spPr/>
      <dgm:t>
        <a:bodyPr/>
        <a:lstStyle/>
        <a:p>
          <a:endParaRPr lang="nl-NL"/>
        </a:p>
      </dgm:t>
    </dgm:pt>
    <dgm:pt modelId="{6825F251-7297-44C6-8A26-5379D2CC3996}" type="pres">
      <dgm:prSet presAssocID="{3665E3DD-8B7D-4F3D-AD4A-015A804AE13E}" presName="hierChild5" presStyleCnt="0"/>
      <dgm:spPr/>
      <dgm:t>
        <a:bodyPr/>
        <a:lstStyle/>
        <a:p>
          <a:endParaRPr lang="nl-NL"/>
        </a:p>
      </dgm:t>
    </dgm:pt>
    <dgm:pt modelId="{D0A3A358-AFD5-491B-86F1-AB4449F426AE}" type="pres">
      <dgm:prSet presAssocID="{7D1566A3-25BA-44AA-91D4-63962B94CCF3}" presName="hierChild3" presStyleCnt="0"/>
      <dgm:spPr/>
      <dgm:t>
        <a:bodyPr/>
        <a:lstStyle/>
        <a:p>
          <a:endParaRPr lang="nl-NL"/>
        </a:p>
      </dgm:t>
    </dgm:pt>
  </dgm:ptLst>
  <dgm:cxnLst>
    <dgm:cxn modelId="{B214DB78-976C-4174-B044-6379357BD820}" type="presOf" srcId="{3665E3DD-8B7D-4F3D-AD4A-015A804AE13E}" destId="{212E5853-7078-4242-BF17-19FAA3098879}" srcOrd="0" destOrd="0" presId="urn:microsoft.com/office/officeart/2009/3/layout/HorizontalOrganizationChart"/>
    <dgm:cxn modelId="{5077BA8F-9C88-4FB9-928F-6F66B59C41DC}" srcId="{F3989BD7-D3A4-4F8B-AFB0-B375C37B7BFF}" destId="{7D1566A3-25BA-44AA-91D4-63962B94CCF3}" srcOrd="0" destOrd="0" parTransId="{9F510E6F-F512-4677-9D99-99ED6AE044F1}" sibTransId="{570C080A-0F4C-42CF-A735-F89744F57DD4}"/>
    <dgm:cxn modelId="{327E3109-2764-4837-96FA-A5620AC5C716}" type="presOf" srcId="{9CEDB286-EEF0-4F11-9CD1-209519E2DCFB}" destId="{147A13AF-60C7-4808-AB91-61F752CBE577}" srcOrd="0" destOrd="0" presId="urn:microsoft.com/office/officeart/2009/3/layout/HorizontalOrganizationChart"/>
    <dgm:cxn modelId="{8C18E782-A22D-4CA8-8ABF-3E4FC40C5B1D}" type="presOf" srcId="{539416BF-23E5-454D-8938-7780032D5879}" destId="{5895006D-4392-4F11-BAC5-37736AA86800}" srcOrd="1" destOrd="0" presId="urn:microsoft.com/office/officeart/2009/3/layout/HorizontalOrganizationChart"/>
    <dgm:cxn modelId="{A5657B63-E554-498A-8273-DEF9E1A5130D}" type="presOf" srcId="{DC4067CD-D964-4A26-89EE-D19636D4506D}" destId="{1425F763-8C16-4A1C-8762-EA4A0DA0173D}" srcOrd="1" destOrd="0" presId="urn:microsoft.com/office/officeart/2009/3/layout/HorizontalOrganizationChart"/>
    <dgm:cxn modelId="{D76C69DE-1F5D-4CDB-8DE1-6EAAB1103B94}" type="presOf" srcId="{CC740024-8A18-4888-9347-1AA9E15C5DEA}" destId="{D6EDCE31-B0BA-4CC1-B47E-E9F8500DA45A}" srcOrd="0" destOrd="0" presId="urn:microsoft.com/office/officeart/2009/3/layout/HorizontalOrganizationChart"/>
    <dgm:cxn modelId="{AF38D671-1067-44FC-A1F3-CCA636C9B5C1}" srcId="{3665E3DD-8B7D-4F3D-AD4A-015A804AE13E}" destId="{DD2BDBDE-22A1-4D06-8E94-2D9BC07E37E6}" srcOrd="0" destOrd="0" parTransId="{48189B2A-E98F-436D-94BD-D99CE48FFB4B}" sibTransId="{BF252F9B-5EEA-4FF8-835E-AD6005F684BF}"/>
    <dgm:cxn modelId="{2BC68E41-0AA3-4092-B89F-6BF45E5FD8DE}" type="presOf" srcId="{BE8ACB7D-9787-4E00-B110-A1C965BC5348}" destId="{4EF2C04E-85C0-466E-93D7-16EA2C8C8AAB}" srcOrd="1" destOrd="0" presId="urn:microsoft.com/office/officeart/2009/3/layout/HorizontalOrganizationChart"/>
    <dgm:cxn modelId="{7253EC35-F106-44C9-9BA7-56E506ADC442}" srcId="{3665E3DD-8B7D-4F3D-AD4A-015A804AE13E}" destId="{BE8ACB7D-9787-4E00-B110-A1C965BC5348}" srcOrd="1" destOrd="0" parTransId="{A19A853C-075B-45F6-AAAE-5C2536A5D1B7}" sibTransId="{A421963D-05FC-4C79-9788-22696131D325}"/>
    <dgm:cxn modelId="{6B6899C1-BC06-4BB6-B735-8C466F6B1F4B}" type="presOf" srcId="{AA18446B-27DB-49A6-A7BD-8EC73870B03D}" destId="{3A22F999-2117-4239-8543-09BB6298B382}" srcOrd="1" destOrd="0" presId="urn:microsoft.com/office/officeart/2009/3/layout/HorizontalOrganizationChart"/>
    <dgm:cxn modelId="{0B922ECD-8CE3-4FD3-A600-746E09B3E476}" type="presOf" srcId="{539416BF-23E5-454D-8938-7780032D5879}" destId="{5AC34B07-E62D-4B61-BC88-B7BF68D2998A}" srcOrd="0" destOrd="0" presId="urn:microsoft.com/office/officeart/2009/3/layout/HorizontalOrganizationChart"/>
    <dgm:cxn modelId="{D3FA555A-1012-4956-85B5-212CE5EB46B1}" type="presOf" srcId="{0E93EB17-7060-4BF3-91A1-3B906FE7BFEA}" destId="{67532655-5968-4D69-803D-D9C0112F7A1C}" srcOrd="0" destOrd="0" presId="urn:microsoft.com/office/officeart/2009/3/layout/HorizontalOrganizationChart"/>
    <dgm:cxn modelId="{8C82DF1D-A205-4222-857B-0839E8089948}" type="presOf" srcId="{DC4067CD-D964-4A26-89EE-D19636D4506D}" destId="{5C5457B9-26B4-4192-A33D-DF3A3E98AA93}" srcOrd="0" destOrd="0" presId="urn:microsoft.com/office/officeart/2009/3/layout/HorizontalOrganizationChart"/>
    <dgm:cxn modelId="{BEE731CF-63F9-40FB-AAF6-2FCC23FE2396}" srcId="{3665E3DD-8B7D-4F3D-AD4A-015A804AE13E}" destId="{AA18446B-27DB-49A6-A7BD-8EC73870B03D}" srcOrd="2" destOrd="0" parTransId="{CC740024-8A18-4888-9347-1AA9E15C5DEA}" sibTransId="{DFC3D148-F7DF-4DBC-9A11-57727762834A}"/>
    <dgm:cxn modelId="{44F0F9EE-1908-4241-AAD4-FE66C02BC804}" type="presOf" srcId="{DD2BDBDE-22A1-4D06-8E94-2D9BC07E37E6}" destId="{11AE3608-5DD4-4CAA-91DE-792A389E509C}" srcOrd="0" destOrd="0" presId="urn:microsoft.com/office/officeart/2009/3/layout/HorizontalOrganizationChart"/>
    <dgm:cxn modelId="{26CC440D-74C4-4F35-B30E-751892BD4B82}" type="presOf" srcId="{7D1566A3-25BA-44AA-91D4-63962B94CCF3}" destId="{0DB9AC98-90C4-408B-8B48-A37872950287}" srcOrd="1" destOrd="0" presId="urn:microsoft.com/office/officeart/2009/3/layout/HorizontalOrganizationChart"/>
    <dgm:cxn modelId="{D8D0AF6C-A961-4093-B2EC-76FEDBCEBBD2}" type="presOf" srcId="{A19A853C-075B-45F6-AAAE-5C2536A5D1B7}" destId="{D0D48095-CE0C-42E4-98D2-70A53AA54B85}" srcOrd="0" destOrd="0" presId="urn:microsoft.com/office/officeart/2009/3/layout/HorizontalOrganizationChart"/>
    <dgm:cxn modelId="{AA67DCF5-2644-4599-B251-9709C8D351AF}" type="presOf" srcId="{DD2BDBDE-22A1-4D06-8E94-2D9BC07E37E6}" destId="{C833132C-07B9-4F8E-9DFF-A2D01EF9F281}" srcOrd="1" destOrd="0" presId="urn:microsoft.com/office/officeart/2009/3/layout/HorizontalOrganizationChart"/>
    <dgm:cxn modelId="{E9663B09-3BE7-4B09-B4EA-C7008F6C0AC6}" type="presOf" srcId="{BE8ACB7D-9787-4E00-B110-A1C965BC5348}" destId="{1328DDD8-61A1-489B-A08C-34F9E47E3D78}" srcOrd="0" destOrd="0" presId="urn:microsoft.com/office/officeart/2009/3/layout/HorizontalOrganizationChart"/>
    <dgm:cxn modelId="{CAFD928D-145E-4B27-B17C-4103649FF3D8}" srcId="{7D1566A3-25BA-44AA-91D4-63962B94CCF3}" destId="{3665E3DD-8B7D-4F3D-AD4A-015A804AE13E}" srcOrd="1" destOrd="0" parTransId="{0E93EB17-7060-4BF3-91A1-3B906FE7BFEA}" sibTransId="{82CEA809-FE79-4680-960A-16ABF30B90A3}"/>
    <dgm:cxn modelId="{5E06C982-F04A-4B7E-A1CF-5E1C45666B1E}" type="presOf" srcId="{48189B2A-E98F-436D-94BD-D99CE48FFB4B}" destId="{D8E834E4-F4FB-4EE6-AFC7-7E91645E1E06}" srcOrd="0" destOrd="0" presId="urn:microsoft.com/office/officeart/2009/3/layout/HorizontalOrganizationChart"/>
    <dgm:cxn modelId="{91B74FE4-1C17-4C07-A415-B379A430320E}" type="presOf" srcId="{AA18446B-27DB-49A6-A7BD-8EC73870B03D}" destId="{55EEEEBE-73B1-4669-B378-78E8C9F548BF}" srcOrd="0" destOrd="0" presId="urn:microsoft.com/office/officeart/2009/3/layout/HorizontalOrganizationChart"/>
    <dgm:cxn modelId="{D0B45453-DECB-4ECD-9EB9-3E129BA98441}" type="presOf" srcId="{7D1566A3-25BA-44AA-91D4-63962B94CCF3}" destId="{029079E0-6949-48A6-9C0B-8733F7F9B0A3}" srcOrd="0" destOrd="0" presId="urn:microsoft.com/office/officeart/2009/3/layout/HorizontalOrganizationChart"/>
    <dgm:cxn modelId="{3195EA90-25BF-4289-BC6D-6E26F4BB8CAA}" srcId="{7D1566A3-25BA-44AA-91D4-63962B94CCF3}" destId="{DC4067CD-D964-4A26-89EE-D19636D4506D}" srcOrd="0" destOrd="0" parTransId="{9CEDB286-EEF0-4F11-9CD1-209519E2DCFB}" sibTransId="{C520D2FA-BCD3-4CB0-8A71-FF9411FE5403}"/>
    <dgm:cxn modelId="{21F5B939-8305-4207-B9EA-0C8C0F904DE5}" type="presOf" srcId="{3665E3DD-8B7D-4F3D-AD4A-015A804AE13E}" destId="{8DDE4D6F-30AC-4708-BD96-540DCF9F08C5}" srcOrd="1" destOrd="0" presId="urn:microsoft.com/office/officeart/2009/3/layout/HorizontalOrganizationChart"/>
    <dgm:cxn modelId="{E06B8246-ACA1-46FF-A220-29C0B53A1423}" srcId="{DC4067CD-D964-4A26-89EE-D19636D4506D}" destId="{539416BF-23E5-454D-8938-7780032D5879}" srcOrd="0" destOrd="0" parTransId="{DA38BEE3-6994-4E34-BC02-E357461BE6D5}" sibTransId="{C1D7DFB1-B9DA-4FE0-99EA-EAC2E48CFA8A}"/>
    <dgm:cxn modelId="{99A3A0CE-FED9-43AB-B235-6FC96A3DB753}" type="presOf" srcId="{DA38BEE3-6994-4E34-BC02-E357461BE6D5}" destId="{8B34EF3D-A1E4-41F6-A161-1F0E23B17FE3}" srcOrd="0" destOrd="0" presId="urn:microsoft.com/office/officeart/2009/3/layout/HorizontalOrganizationChart"/>
    <dgm:cxn modelId="{D9F13201-1605-4B88-A3DD-76ED86304D6B}" type="presOf" srcId="{F3989BD7-D3A4-4F8B-AFB0-B375C37B7BFF}" destId="{53D874C1-080A-4F63-8565-4B8BE147FCF1}" srcOrd="0" destOrd="0" presId="urn:microsoft.com/office/officeart/2009/3/layout/HorizontalOrganizationChart"/>
    <dgm:cxn modelId="{A2671451-8EDA-4897-B904-E039A412A514}" type="presParOf" srcId="{53D874C1-080A-4F63-8565-4B8BE147FCF1}" destId="{6B565554-5D02-4734-91F0-82AE6C196F04}" srcOrd="0" destOrd="0" presId="urn:microsoft.com/office/officeart/2009/3/layout/HorizontalOrganizationChart"/>
    <dgm:cxn modelId="{D6D7EE64-1AD7-4B56-8F4E-4C2B2C3D795B}" type="presParOf" srcId="{6B565554-5D02-4734-91F0-82AE6C196F04}" destId="{E10C4667-F150-41CC-A7FE-FAA01C23588E}" srcOrd="0" destOrd="0" presId="urn:microsoft.com/office/officeart/2009/3/layout/HorizontalOrganizationChart"/>
    <dgm:cxn modelId="{1EE5323C-DA90-48D3-9CF2-090A9CC713F8}" type="presParOf" srcId="{E10C4667-F150-41CC-A7FE-FAA01C23588E}" destId="{029079E0-6949-48A6-9C0B-8733F7F9B0A3}" srcOrd="0" destOrd="0" presId="urn:microsoft.com/office/officeart/2009/3/layout/HorizontalOrganizationChart"/>
    <dgm:cxn modelId="{48FE17B4-37C2-42D9-BD0B-F004A68A8958}" type="presParOf" srcId="{E10C4667-F150-41CC-A7FE-FAA01C23588E}" destId="{0DB9AC98-90C4-408B-8B48-A37872950287}" srcOrd="1" destOrd="0" presId="urn:microsoft.com/office/officeart/2009/3/layout/HorizontalOrganizationChart"/>
    <dgm:cxn modelId="{D81C7435-8358-41A8-9BF5-120B8529417A}" type="presParOf" srcId="{6B565554-5D02-4734-91F0-82AE6C196F04}" destId="{077BB3B0-635A-4802-AA99-887E40D71D1B}" srcOrd="1" destOrd="0" presId="urn:microsoft.com/office/officeart/2009/3/layout/HorizontalOrganizationChart"/>
    <dgm:cxn modelId="{C51E2A83-AAC0-4F7C-84C3-6ECCC326CA99}" type="presParOf" srcId="{077BB3B0-635A-4802-AA99-887E40D71D1B}" destId="{147A13AF-60C7-4808-AB91-61F752CBE577}" srcOrd="0" destOrd="0" presId="urn:microsoft.com/office/officeart/2009/3/layout/HorizontalOrganizationChart"/>
    <dgm:cxn modelId="{1045066F-48BD-434D-9044-24E43F7D6579}" type="presParOf" srcId="{077BB3B0-635A-4802-AA99-887E40D71D1B}" destId="{80027C17-0174-4EA6-95BC-921871B8D093}" srcOrd="1" destOrd="0" presId="urn:microsoft.com/office/officeart/2009/3/layout/HorizontalOrganizationChart"/>
    <dgm:cxn modelId="{08CBAF20-93AE-4D18-B95C-79E03A529F72}" type="presParOf" srcId="{80027C17-0174-4EA6-95BC-921871B8D093}" destId="{44D71A75-D658-4F55-AFC3-950F3EA981B5}" srcOrd="0" destOrd="0" presId="urn:microsoft.com/office/officeart/2009/3/layout/HorizontalOrganizationChart"/>
    <dgm:cxn modelId="{55DD75C6-9447-4A0B-A10B-BCB01AE59420}" type="presParOf" srcId="{44D71A75-D658-4F55-AFC3-950F3EA981B5}" destId="{5C5457B9-26B4-4192-A33D-DF3A3E98AA93}" srcOrd="0" destOrd="0" presId="urn:microsoft.com/office/officeart/2009/3/layout/HorizontalOrganizationChart"/>
    <dgm:cxn modelId="{44EEF08C-C37D-4E63-9483-E32D224DCAC1}" type="presParOf" srcId="{44D71A75-D658-4F55-AFC3-950F3EA981B5}" destId="{1425F763-8C16-4A1C-8762-EA4A0DA0173D}" srcOrd="1" destOrd="0" presId="urn:microsoft.com/office/officeart/2009/3/layout/HorizontalOrganizationChart"/>
    <dgm:cxn modelId="{AA9CA8BC-371B-4B7F-B40F-CFF9921DF479}" type="presParOf" srcId="{80027C17-0174-4EA6-95BC-921871B8D093}" destId="{E32894A6-8866-40FC-96BE-9E55816D04F9}" srcOrd="1" destOrd="0" presId="urn:microsoft.com/office/officeart/2009/3/layout/HorizontalOrganizationChart"/>
    <dgm:cxn modelId="{E528E9FB-7F05-4934-9968-0D735E650B4B}" type="presParOf" srcId="{E32894A6-8866-40FC-96BE-9E55816D04F9}" destId="{8B34EF3D-A1E4-41F6-A161-1F0E23B17FE3}" srcOrd="0" destOrd="0" presId="urn:microsoft.com/office/officeart/2009/3/layout/HorizontalOrganizationChart"/>
    <dgm:cxn modelId="{84023CD0-2B4C-4CC3-9402-F74A8AC9D40B}" type="presParOf" srcId="{E32894A6-8866-40FC-96BE-9E55816D04F9}" destId="{49A84F9B-5728-4F3D-A03B-18A0DF254A7B}" srcOrd="1" destOrd="0" presId="urn:microsoft.com/office/officeart/2009/3/layout/HorizontalOrganizationChart"/>
    <dgm:cxn modelId="{82A43BBD-7CA1-4E58-87B0-5A511B3A53D8}" type="presParOf" srcId="{49A84F9B-5728-4F3D-A03B-18A0DF254A7B}" destId="{C0D0C557-FB66-4506-AA2E-062C20F8D047}" srcOrd="0" destOrd="0" presId="urn:microsoft.com/office/officeart/2009/3/layout/HorizontalOrganizationChart"/>
    <dgm:cxn modelId="{0EF9A356-EF53-443C-A602-12B3412E1407}" type="presParOf" srcId="{C0D0C557-FB66-4506-AA2E-062C20F8D047}" destId="{5AC34B07-E62D-4B61-BC88-B7BF68D2998A}" srcOrd="0" destOrd="0" presId="urn:microsoft.com/office/officeart/2009/3/layout/HorizontalOrganizationChart"/>
    <dgm:cxn modelId="{0FD13734-60E8-4936-9B37-B05009235BD8}" type="presParOf" srcId="{C0D0C557-FB66-4506-AA2E-062C20F8D047}" destId="{5895006D-4392-4F11-BAC5-37736AA86800}" srcOrd="1" destOrd="0" presId="urn:microsoft.com/office/officeart/2009/3/layout/HorizontalOrganizationChart"/>
    <dgm:cxn modelId="{C8FF493C-0292-48A6-9849-74B19949E84F}" type="presParOf" srcId="{49A84F9B-5728-4F3D-A03B-18A0DF254A7B}" destId="{3131A8B9-19FC-405B-BB68-68EA61390DB2}" srcOrd="1" destOrd="0" presId="urn:microsoft.com/office/officeart/2009/3/layout/HorizontalOrganizationChart"/>
    <dgm:cxn modelId="{61A01FA2-B338-4924-8441-C571C9CDC25A}" type="presParOf" srcId="{49A84F9B-5728-4F3D-A03B-18A0DF254A7B}" destId="{4F69DC83-7A53-44BD-90C3-9A95A1103FDE}" srcOrd="2" destOrd="0" presId="urn:microsoft.com/office/officeart/2009/3/layout/HorizontalOrganizationChart"/>
    <dgm:cxn modelId="{180E425D-93C4-4C3D-ACE3-A769D79BF321}" type="presParOf" srcId="{80027C17-0174-4EA6-95BC-921871B8D093}" destId="{CB7CF438-70B4-468C-A967-892FA7C8BAAF}" srcOrd="2" destOrd="0" presId="urn:microsoft.com/office/officeart/2009/3/layout/HorizontalOrganizationChart"/>
    <dgm:cxn modelId="{DFAEB57D-6FC4-43B4-A34C-CCF4716DDE9A}" type="presParOf" srcId="{077BB3B0-635A-4802-AA99-887E40D71D1B}" destId="{67532655-5968-4D69-803D-D9C0112F7A1C}" srcOrd="2" destOrd="0" presId="urn:microsoft.com/office/officeart/2009/3/layout/HorizontalOrganizationChart"/>
    <dgm:cxn modelId="{14FB42AC-C5D4-4F3A-B400-A4ABD292342C}" type="presParOf" srcId="{077BB3B0-635A-4802-AA99-887E40D71D1B}" destId="{2FB7CF04-260C-41D2-AA98-5E14111D9D57}" srcOrd="3" destOrd="0" presId="urn:microsoft.com/office/officeart/2009/3/layout/HorizontalOrganizationChart"/>
    <dgm:cxn modelId="{216042A2-3983-4DE9-8198-376F2885670C}" type="presParOf" srcId="{2FB7CF04-260C-41D2-AA98-5E14111D9D57}" destId="{2A3568E8-0C0C-4B7C-83B5-CBBAE2C1EB60}" srcOrd="0" destOrd="0" presId="urn:microsoft.com/office/officeart/2009/3/layout/HorizontalOrganizationChart"/>
    <dgm:cxn modelId="{E4501F8C-0C9E-4E46-A8ED-D548F42BD76E}" type="presParOf" srcId="{2A3568E8-0C0C-4B7C-83B5-CBBAE2C1EB60}" destId="{212E5853-7078-4242-BF17-19FAA3098879}" srcOrd="0" destOrd="0" presId="urn:microsoft.com/office/officeart/2009/3/layout/HorizontalOrganizationChart"/>
    <dgm:cxn modelId="{878AD839-FEF0-4EC6-A914-70B19B4C6F35}" type="presParOf" srcId="{2A3568E8-0C0C-4B7C-83B5-CBBAE2C1EB60}" destId="{8DDE4D6F-30AC-4708-BD96-540DCF9F08C5}" srcOrd="1" destOrd="0" presId="urn:microsoft.com/office/officeart/2009/3/layout/HorizontalOrganizationChart"/>
    <dgm:cxn modelId="{E1607CFE-45B0-46A4-909A-83C802A2D0BA}" type="presParOf" srcId="{2FB7CF04-260C-41D2-AA98-5E14111D9D57}" destId="{8FACDC7C-8AE2-4FC1-A1A5-7C9EE596F9D8}" srcOrd="1" destOrd="0" presId="urn:microsoft.com/office/officeart/2009/3/layout/HorizontalOrganizationChart"/>
    <dgm:cxn modelId="{35861610-28FB-4CCE-86A8-8172140E2768}" type="presParOf" srcId="{8FACDC7C-8AE2-4FC1-A1A5-7C9EE596F9D8}" destId="{D8E834E4-F4FB-4EE6-AFC7-7E91645E1E06}" srcOrd="0" destOrd="0" presId="urn:microsoft.com/office/officeart/2009/3/layout/HorizontalOrganizationChart"/>
    <dgm:cxn modelId="{822E969C-65C3-462D-A532-429ED965B8AF}" type="presParOf" srcId="{8FACDC7C-8AE2-4FC1-A1A5-7C9EE596F9D8}" destId="{BC473281-089E-40D4-A261-B8CACB438DB6}" srcOrd="1" destOrd="0" presId="urn:microsoft.com/office/officeart/2009/3/layout/HorizontalOrganizationChart"/>
    <dgm:cxn modelId="{880E7681-25D5-4484-9E16-C68E72ED45E5}" type="presParOf" srcId="{BC473281-089E-40D4-A261-B8CACB438DB6}" destId="{822D1DF7-B42C-4380-B773-B00FB924B0F4}" srcOrd="0" destOrd="0" presId="urn:microsoft.com/office/officeart/2009/3/layout/HorizontalOrganizationChart"/>
    <dgm:cxn modelId="{95FDB40A-ADA3-4BC7-8736-C1BF4FC7E535}" type="presParOf" srcId="{822D1DF7-B42C-4380-B773-B00FB924B0F4}" destId="{11AE3608-5DD4-4CAA-91DE-792A389E509C}" srcOrd="0" destOrd="0" presId="urn:microsoft.com/office/officeart/2009/3/layout/HorizontalOrganizationChart"/>
    <dgm:cxn modelId="{483B74F1-B7D9-4237-90EB-C21B7FCA9D9E}" type="presParOf" srcId="{822D1DF7-B42C-4380-B773-B00FB924B0F4}" destId="{C833132C-07B9-4F8E-9DFF-A2D01EF9F281}" srcOrd="1" destOrd="0" presId="urn:microsoft.com/office/officeart/2009/3/layout/HorizontalOrganizationChart"/>
    <dgm:cxn modelId="{FDDAEBD0-950C-4466-861B-B17D39F85F02}" type="presParOf" srcId="{BC473281-089E-40D4-A261-B8CACB438DB6}" destId="{73386864-F3D7-4B12-9B3C-47C996EA5805}" srcOrd="1" destOrd="0" presId="urn:microsoft.com/office/officeart/2009/3/layout/HorizontalOrganizationChart"/>
    <dgm:cxn modelId="{961AD149-38C4-4831-8D54-A3CA92BEDAAC}" type="presParOf" srcId="{BC473281-089E-40D4-A261-B8CACB438DB6}" destId="{02D829D3-11E4-4944-95B8-DFF4EF5D9E69}" srcOrd="2" destOrd="0" presId="urn:microsoft.com/office/officeart/2009/3/layout/HorizontalOrganizationChart"/>
    <dgm:cxn modelId="{0872F3F5-D42A-413A-8B04-0A026B193640}" type="presParOf" srcId="{8FACDC7C-8AE2-4FC1-A1A5-7C9EE596F9D8}" destId="{D0D48095-CE0C-42E4-98D2-70A53AA54B85}" srcOrd="2" destOrd="0" presId="urn:microsoft.com/office/officeart/2009/3/layout/HorizontalOrganizationChart"/>
    <dgm:cxn modelId="{4F2C84B2-3C50-41C9-A7D9-AFA194165C1A}" type="presParOf" srcId="{8FACDC7C-8AE2-4FC1-A1A5-7C9EE596F9D8}" destId="{C9C7B635-B5C0-46DA-A539-717D026EF8F3}" srcOrd="3" destOrd="0" presId="urn:microsoft.com/office/officeart/2009/3/layout/HorizontalOrganizationChart"/>
    <dgm:cxn modelId="{20A01DA2-CD78-4ED3-8DA6-CA60F5450EA4}" type="presParOf" srcId="{C9C7B635-B5C0-46DA-A539-717D026EF8F3}" destId="{15AE1C03-D57B-4A9C-91DA-9C44DC98C9C3}" srcOrd="0" destOrd="0" presId="urn:microsoft.com/office/officeart/2009/3/layout/HorizontalOrganizationChart"/>
    <dgm:cxn modelId="{03CC5D34-7177-42DA-BC34-5988A4FB48AB}" type="presParOf" srcId="{15AE1C03-D57B-4A9C-91DA-9C44DC98C9C3}" destId="{1328DDD8-61A1-489B-A08C-34F9E47E3D78}" srcOrd="0" destOrd="0" presId="urn:microsoft.com/office/officeart/2009/3/layout/HorizontalOrganizationChart"/>
    <dgm:cxn modelId="{2F770F97-07FC-4F0F-9A52-E2BFE09CA1C1}" type="presParOf" srcId="{15AE1C03-D57B-4A9C-91DA-9C44DC98C9C3}" destId="{4EF2C04E-85C0-466E-93D7-16EA2C8C8AAB}" srcOrd="1" destOrd="0" presId="urn:microsoft.com/office/officeart/2009/3/layout/HorizontalOrganizationChart"/>
    <dgm:cxn modelId="{48BF7EBC-FDB9-41C6-9217-39451496537D}" type="presParOf" srcId="{C9C7B635-B5C0-46DA-A539-717D026EF8F3}" destId="{9A74A01E-D2F9-4476-8727-D3BE63DAE8FB}" srcOrd="1" destOrd="0" presId="urn:microsoft.com/office/officeart/2009/3/layout/HorizontalOrganizationChart"/>
    <dgm:cxn modelId="{50AFD928-0D64-4D40-93F5-D07437674400}" type="presParOf" srcId="{C9C7B635-B5C0-46DA-A539-717D026EF8F3}" destId="{7BBC2B90-8545-4491-B4E7-E2AC94F66BF6}" srcOrd="2" destOrd="0" presId="urn:microsoft.com/office/officeart/2009/3/layout/HorizontalOrganizationChart"/>
    <dgm:cxn modelId="{A271E6DD-2EC2-4F3F-98BF-A9F9B2F8EEAA}" type="presParOf" srcId="{8FACDC7C-8AE2-4FC1-A1A5-7C9EE596F9D8}" destId="{D6EDCE31-B0BA-4CC1-B47E-E9F8500DA45A}" srcOrd="4" destOrd="0" presId="urn:microsoft.com/office/officeart/2009/3/layout/HorizontalOrganizationChart"/>
    <dgm:cxn modelId="{39B1AC13-9FA9-4C4B-B799-6C7AA926A19F}" type="presParOf" srcId="{8FACDC7C-8AE2-4FC1-A1A5-7C9EE596F9D8}" destId="{CBFF5FBD-0A7B-4AC1-B16D-1BB9BCB4B68F}" srcOrd="5" destOrd="0" presId="urn:microsoft.com/office/officeart/2009/3/layout/HorizontalOrganizationChart"/>
    <dgm:cxn modelId="{A60F0C7A-D5A5-4284-8220-F90EBDD9D87F}" type="presParOf" srcId="{CBFF5FBD-0A7B-4AC1-B16D-1BB9BCB4B68F}" destId="{78CFD7A6-7BF5-4366-B972-13178DA2991C}" srcOrd="0" destOrd="0" presId="urn:microsoft.com/office/officeart/2009/3/layout/HorizontalOrganizationChart"/>
    <dgm:cxn modelId="{B16EDF43-21A8-489F-A729-AA374A62F2E3}" type="presParOf" srcId="{78CFD7A6-7BF5-4366-B972-13178DA2991C}" destId="{55EEEEBE-73B1-4669-B378-78E8C9F548BF}" srcOrd="0" destOrd="0" presId="urn:microsoft.com/office/officeart/2009/3/layout/HorizontalOrganizationChart"/>
    <dgm:cxn modelId="{033A562F-2D4C-488E-9FB2-4D6F8D70CC71}" type="presParOf" srcId="{78CFD7A6-7BF5-4366-B972-13178DA2991C}" destId="{3A22F999-2117-4239-8543-09BB6298B382}" srcOrd="1" destOrd="0" presId="urn:microsoft.com/office/officeart/2009/3/layout/HorizontalOrganizationChart"/>
    <dgm:cxn modelId="{E05F3CAA-86FA-4574-AECF-7B8F5E11EB0F}" type="presParOf" srcId="{CBFF5FBD-0A7B-4AC1-B16D-1BB9BCB4B68F}" destId="{F1B2CA9A-619C-4BEB-9843-FCAC877EA89E}" srcOrd="1" destOrd="0" presId="urn:microsoft.com/office/officeart/2009/3/layout/HorizontalOrganizationChart"/>
    <dgm:cxn modelId="{F7ABB6A4-43A0-4D8E-8C24-46818DAA7298}" type="presParOf" srcId="{CBFF5FBD-0A7B-4AC1-B16D-1BB9BCB4B68F}" destId="{EC6BFABF-4EF6-4022-9000-43F8D7F0A9D2}" srcOrd="2" destOrd="0" presId="urn:microsoft.com/office/officeart/2009/3/layout/HorizontalOrganizationChart"/>
    <dgm:cxn modelId="{37380234-A273-4619-BEAA-302C17C7F9EE}" type="presParOf" srcId="{2FB7CF04-260C-41D2-AA98-5E14111D9D57}" destId="{6825F251-7297-44C6-8A26-5379D2CC3996}" srcOrd="2" destOrd="0" presId="urn:microsoft.com/office/officeart/2009/3/layout/HorizontalOrganizationChart"/>
    <dgm:cxn modelId="{EC89CAF5-3308-4874-B24D-DC48524EEBF4}" type="presParOf" srcId="{6B565554-5D02-4734-91F0-82AE6C196F04}" destId="{D0A3A358-AFD5-491B-86F1-AB4449F426A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989BD7-D3A4-4F8B-AFB0-B375C37B7BFF}" type="doc">
      <dgm:prSet loTypeId="urn:microsoft.com/office/officeart/2009/3/layout/HorizontalOrganizationChart" loCatId="hierarchy" qsTypeId="urn:microsoft.com/office/officeart/2005/8/quickstyle/simple1" qsCatId="simple" csTypeId="urn:microsoft.com/office/officeart/2005/8/colors/colorful4" csCatId="colorful" phldr="1"/>
      <dgm:spPr/>
      <dgm:t>
        <a:bodyPr/>
        <a:lstStyle/>
        <a:p>
          <a:endParaRPr lang="nl-NL"/>
        </a:p>
      </dgm:t>
    </dgm:pt>
    <dgm:pt modelId="{7D1566A3-25BA-44AA-91D4-63962B94CCF3}">
      <dgm:prSet phldrT="[Text]" custT="1"/>
      <dgm:spPr/>
      <dgm:t>
        <a:bodyPr/>
        <a:lstStyle/>
        <a:p>
          <a:pPr algn="ctr"/>
          <a:r>
            <a:rPr lang="nl-NL" sz="2400" dirty="0">
              <a:latin typeface="Palatino Linotype" panose="02040502050505030304" pitchFamily="18" charset="0"/>
            </a:rPr>
            <a:t>Tekort aan zoetwaterbronnen</a:t>
          </a:r>
        </a:p>
      </dgm:t>
    </dgm:pt>
    <dgm:pt modelId="{9F510E6F-F512-4677-9D99-99ED6AE044F1}" type="parTrans" cxnId="{5077BA8F-9C88-4FB9-928F-6F66B59C41DC}">
      <dgm:prSet/>
      <dgm:spPr/>
      <dgm:t>
        <a:bodyPr/>
        <a:lstStyle/>
        <a:p>
          <a:endParaRPr lang="nl-NL"/>
        </a:p>
      </dgm:t>
    </dgm:pt>
    <dgm:pt modelId="{570C080A-0F4C-42CF-A735-F89744F57DD4}" type="sibTrans" cxnId="{5077BA8F-9C88-4FB9-928F-6F66B59C41DC}">
      <dgm:prSet/>
      <dgm:spPr/>
      <dgm:t>
        <a:bodyPr/>
        <a:lstStyle/>
        <a:p>
          <a:endParaRPr lang="nl-NL"/>
        </a:p>
      </dgm:t>
    </dgm:pt>
    <dgm:pt modelId="{DC4067CD-D964-4A26-89EE-D19636D4506D}">
      <dgm:prSet phldrT="[Text]" custT="1"/>
      <dgm:spPr/>
      <dgm:t>
        <a:bodyPr/>
        <a:lstStyle/>
        <a:p>
          <a:pPr marL="117475" indent="0" algn="ctr"/>
          <a:r>
            <a:rPr lang="nl-NL" sz="1600" dirty="0">
              <a:latin typeface="Palatino Linotype" panose="02040502050505030304" pitchFamily="18" charset="0"/>
            </a:rPr>
            <a:t>Verminderde </a:t>
          </a:r>
          <a:r>
            <a:rPr lang="nl-NL" sz="1800" dirty="0">
              <a:latin typeface="Palatino Linotype" panose="02040502050505030304" pitchFamily="18" charset="0"/>
            </a:rPr>
            <a:t>aanvulling</a:t>
          </a:r>
          <a:r>
            <a:rPr lang="nl-NL" sz="1600" dirty="0">
              <a:latin typeface="Palatino Linotype" panose="02040502050505030304" pitchFamily="18" charset="0"/>
            </a:rPr>
            <a:t> van </a:t>
          </a:r>
          <a:r>
            <a:rPr lang="nl-NL" sz="1600" dirty="0" smtClean="0">
              <a:latin typeface="Palatino Linotype" panose="02040502050505030304" pitchFamily="18" charset="0"/>
            </a:rPr>
            <a:t>het </a:t>
          </a:r>
          <a:r>
            <a:rPr lang="nl-NL" sz="1600" dirty="0">
              <a:latin typeface="Palatino Linotype" panose="02040502050505030304" pitchFamily="18" charset="0"/>
            </a:rPr>
            <a:t>grondwater</a:t>
          </a:r>
        </a:p>
      </dgm:t>
    </dgm:pt>
    <dgm:pt modelId="{9CEDB286-EEF0-4F11-9CD1-209519E2DCFB}" type="parTrans" cxnId="{3195EA90-25BF-4289-BC6D-6E26F4BB8CAA}">
      <dgm:prSet custT="1"/>
      <dgm:spPr/>
      <dgm:t>
        <a:bodyPr/>
        <a:lstStyle/>
        <a:p>
          <a:pPr algn="ctr"/>
          <a:endParaRPr lang="nl-NL" sz="1050">
            <a:latin typeface="Palatino Linotype" panose="02040502050505030304" pitchFamily="18" charset="0"/>
          </a:endParaRPr>
        </a:p>
      </dgm:t>
    </dgm:pt>
    <dgm:pt modelId="{C520D2FA-BCD3-4CB0-8A71-FF9411FE5403}" type="sibTrans" cxnId="{3195EA90-25BF-4289-BC6D-6E26F4BB8CAA}">
      <dgm:prSet/>
      <dgm:spPr/>
      <dgm:t>
        <a:bodyPr/>
        <a:lstStyle/>
        <a:p>
          <a:endParaRPr lang="nl-NL"/>
        </a:p>
      </dgm:t>
    </dgm:pt>
    <dgm:pt modelId="{539416BF-23E5-454D-8938-7780032D5879}">
      <dgm:prSet phldrT="[Text]" custT="1"/>
      <dgm:spPr/>
      <dgm:t>
        <a:bodyPr/>
        <a:lstStyle/>
        <a:p>
          <a:pPr algn="ctr"/>
          <a:r>
            <a:rPr lang="nl-NL" sz="1800" dirty="0">
              <a:latin typeface="Palatino Linotype" panose="02040502050505030304" pitchFamily="18" charset="0"/>
            </a:rPr>
            <a:t> Infrastructuur/ Voorziening</a:t>
          </a:r>
        </a:p>
      </dgm:t>
    </dgm:pt>
    <dgm:pt modelId="{DA38BEE3-6994-4E34-BC02-E357461BE6D5}" type="parTrans" cxnId="{E06B8246-ACA1-46FF-A220-29C0B53A1423}">
      <dgm:prSet custT="1"/>
      <dgm:spPr/>
      <dgm:t>
        <a:bodyPr/>
        <a:lstStyle/>
        <a:p>
          <a:pPr algn="ctr"/>
          <a:endParaRPr lang="nl-NL" sz="700"/>
        </a:p>
      </dgm:t>
    </dgm:pt>
    <dgm:pt modelId="{C1D7DFB1-B9DA-4FE0-99EA-EAC2E48CFA8A}" type="sibTrans" cxnId="{E06B8246-ACA1-46FF-A220-29C0B53A1423}">
      <dgm:prSet/>
      <dgm:spPr/>
      <dgm:t>
        <a:bodyPr/>
        <a:lstStyle/>
        <a:p>
          <a:endParaRPr lang="nl-NL"/>
        </a:p>
      </dgm:t>
    </dgm:pt>
    <dgm:pt modelId="{DD2BDBDE-22A1-4D06-8E94-2D9BC07E37E6}">
      <dgm:prSet phldrT="[Text]" custT="1"/>
      <dgm:spPr/>
      <dgm:t>
        <a:bodyPr/>
        <a:lstStyle/>
        <a:p>
          <a:pPr algn="ctr"/>
          <a:r>
            <a:rPr lang="nl-NL" sz="1600" dirty="0">
              <a:latin typeface="Palatino Linotype" panose="02040502050505030304" pitchFamily="18" charset="0"/>
            </a:rPr>
            <a:t>Urbanisatie / Consumptie </a:t>
          </a:r>
        </a:p>
      </dgm:t>
    </dgm:pt>
    <dgm:pt modelId="{3665E3DD-8B7D-4F3D-AD4A-015A804AE13E}">
      <dgm:prSet phldrT="[Text]" custT="1"/>
      <dgm:spPr/>
      <dgm:t>
        <a:bodyPr/>
        <a:lstStyle/>
        <a:p>
          <a:pPr marL="117475" indent="0" algn="ctr"/>
          <a:r>
            <a:rPr lang="nl-NL" sz="1800" dirty="0">
              <a:latin typeface="Palatino Linotype" panose="02040502050505030304" pitchFamily="18" charset="0"/>
            </a:rPr>
            <a:t>Overmatig oppompen van het grondwater</a:t>
          </a:r>
        </a:p>
      </dgm:t>
    </dgm:pt>
    <dgm:pt modelId="{82CEA809-FE79-4680-960A-16ABF30B90A3}" type="sibTrans" cxnId="{CAFD928D-145E-4B27-B17C-4103649FF3D8}">
      <dgm:prSet/>
      <dgm:spPr/>
      <dgm:t>
        <a:bodyPr/>
        <a:lstStyle/>
        <a:p>
          <a:endParaRPr lang="nl-NL"/>
        </a:p>
      </dgm:t>
    </dgm:pt>
    <dgm:pt modelId="{0E93EB17-7060-4BF3-91A1-3B906FE7BFEA}" type="parTrans" cxnId="{CAFD928D-145E-4B27-B17C-4103649FF3D8}">
      <dgm:prSet custT="1"/>
      <dgm:spPr/>
      <dgm:t>
        <a:bodyPr/>
        <a:lstStyle/>
        <a:p>
          <a:pPr algn="ctr"/>
          <a:endParaRPr lang="nl-NL" sz="1050">
            <a:latin typeface="Palatino Linotype" panose="02040502050505030304" pitchFamily="18" charset="0"/>
          </a:endParaRPr>
        </a:p>
      </dgm:t>
    </dgm:pt>
    <dgm:pt modelId="{BF252F9B-5EEA-4FF8-835E-AD6005F684BF}" type="sibTrans" cxnId="{AF38D671-1067-44FC-A1F3-CCA636C9B5C1}">
      <dgm:prSet/>
      <dgm:spPr/>
      <dgm:t>
        <a:bodyPr/>
        <a:lstStyle/>
        <a:p>
          <a:endParaRPr lang="nl-NL"/>
        </a:p>
      </dgm:t>
    </dgm:pt>
    <dgm:pt modelId="{48189B2A-E98F-436D-94BD-D99CE48FFB4B}" type="parTrans" cxnId="{AF38D671-1067-44FC-A1F3-CCA636C9B5C1}">
      <dgm:prSet custT="1"/>
      <dgm:spPr/>
      <dgm:t>
        <a:bodyPr/>
        <a:lstStyle/>
        <a:p>
          <a:pPr algn="ctr"/>
          <a:endParaRPr lang="nl-NL" sz="1050">
            <a:latin typeface="Palatino Linotype" panose="02040502050505030304" pitchFamily="18" charset="0"/>
          </a:endParaRPr>
        </a:p>
      </dgm:t>
    </dgm:pt>
    <dgm:pt modelId="{5F994957-D012-49AC-B93F-1F437637E095}">
      <dgm:prSet phldrT="[Text]" custT="1"/>
      <dgm:spPr/>
      <dgm:t>
        <a:bodyPr/>
        <a:lstStyle/>
        <a:p>
          <a:pPr algn="ctr"/>
          <a:r>
            <a:rPr lang="nl-NL" sz="1600" dirty="0">
              <a:latin typeface="Palatino Linotype" panose="02040502050505030304" pitchFamily="18" charset="0"/>
            </a:rPr>
            <a:t>Natuur/ Input</a:t>
          </a:r>
        </a:p>
      </dgm:t>
    </dgm:pt>
    <dgm:pt modelId="{1FDAF33B-4A49-4021-880D-EEC78D6EDD84}">
      <dgm:prSet phldrT="[Text]" custT="1"/>
      <dgm:spPr/>
      <dgm:t>
        <a:bodyPr/>
        <a:lstStyle/>
        <a:p>
          <a:pPr algn="ctr"/>
          <a:r>
            <a:rPr lang="nl-NL" sz="1600" dirty="0">
              <a:latin typeface="Palatino Linotype" panose="02040502050505030304" pitchFamily="18" charset="0"/>
            </a:rPr>
            <a:t>Klimaatverandering en variabiliteit</a:t>
          </a:r>
        </a:p>
      </dgm:t>
    </dgm:pt>
    <dgm:pt modelId="{E1796617-28F8-4D34-977A-BDD211FFA6A5}" type="sibTrans" cxnId="{A88D66F7-2DBF-44C9-8460-5055C90DD4CE}">
      <dgm:prSet/>
      <dgm:spPr/>
      <dgm:t>
        <a:bodyPr/>
        <a:lstStyle/>
        <a:p>
          <a:endParaRPr lang="nl-NL"/>
        </a:p>
      </dgm:t>
    </dgm:pt>
    <dgm:pt modelId="{21A2B7A7-E89D-4A04-9BA1-DCC165C63E33}" type="parTrans" cxnId="{A88D66F7-2DBF-44C9-8460-5055C90DD4CE}">
      <dgm:prSet custT="1"/>
      <dgm:spPr/>
      <dgm:t>
        <a:bodyPr/>
        <a:lstStyle/>
        <a:p>
          <a:pPr algn="ctr"/>
          <a:endParaRPr lang="nl-NL" sz="700"/>
        </a:p>
      </dgm:t>
    </dgm:pt>
    <dgm:pt modelId="{C2CDEF6E-9210-4560-BD99-C8A5036D4CF6}" type="sibTrans" cxnId="{768475D5-BFD1-4195-8DBE-233DC673A405}">
      <dgm:prSet/>
      <dgm:spPr/>
      <dgm:t>
        <a:bodyPr/>
        <a:lstStyle/>
        <a:p>
          <a:endParaRPr lang="nl-NL"/>
        </a:p>
      </dgm:t>
    </dgm:pt>
    <dgm:pt modelId="{B076B9B2-731A-4068-AE3F-DB638013603A}" type="parTrans" cxnId="{768475D5-BFD1-4195-8DBE-233DC673A405}">
      <dgm:prSet/>
      <dgm:spPr/>
      <dgm:t>
        <a:bodyPr/>
        <a:lstStyle/>
        <a:p>
          <a:endParaRPr lang="nl-NL" sz="2800"/>
        </a:p>
      </dgm:t>
    </dgm:pt>
    <dgm:pt modelId="{53D874C1-080A-4F63-8565-4B8BE147FCF1}" type="pres">
      <dgm:prSet presAssocID="{F3989BD7-D3A4-4F8B-AFB0-B375C37B7BFF}" presName="hierChild1" presStyleCnt="0">
        <dgm:presLayoutVars>
          <dgm:orgChart val="1"/>
          <dgm:chPref val="1"/>
          <dgm:dir/>
          <dgm:animOne val="branch"/>
          <dgm:animLvl val="lvl"/>
          <dgm:resizeHandles/>
        </dgm:presLayoutVars>
      </dgm:prSet>
      <dgm:spPr/>
      <dgm:t>
        <a:bodyPr/>
        <a:lstStyle/>
        <a:p>
          <a:endParaRPr lang="nl-NL"/>
        </a:p>
      </dgm:t>
    </dgm:pt>
    <dgm:pt modelId="{6B565554-5D02-4734-91F0-82AE6C196F04}" type="pres">
      <dgm:prSet presAssocID="{7D1566A3-25BA-44AA-91D4-63962B94CCF3}" presName="hierRoot1" presStyleCnt="0">
        <dgm:presLayoutVars>
          <dgm:hierBranch val="init"/>
        </dgm:presLayoutVars>
      </dgm:prSet>
      <dgm:spPr/>
      <dgm:t>
        <a:bodyPr/>
        <a:lstStyle/>
        <a:p>
          <a:endParaRPr lang="nl-NL"/>
        </a:p>
      </dgm:t>
    </dgm:pt>
    <dgm:pt modelId="{E10C4667-F150-41CC-A7FE-FAA01C23588E}" type="pres">
      <dgm:prSet presAssocID="{7D1566A3-25BA-44AA-91D4-63962B94CCF3}" presName="rootComposite1" presStyleCnt="0"/>
      <dgm:spPr/>
      <dgm:t>
        <a:bodyPr/>
        <a:lstStyle/>
        <a:p>
          <a:endParaRPr lang="nl-NL"/>
        </a:p>
      </dgm:t>
    </dgm:pt>
    <dgm:pt modelId="{029079E0-6949-48A6-9C0B-8733F7F9B0A3}" type="pres">
      <dgm:prSet presAssocID="{7D1566A3-25BA-44AA-91D4-63962B94CCF3}" presName="rootText1" presStyleLbl="node0" presStyleIdx="0" presStyleCnt="1">
        <dgm:presLayoutVars>
          <dgm:chPref val="3"/>
        </dgm:presLayoutVars>
      </dgm:prSet>
      <dgm:spPr/>
      <dgm:t>
        <a:bodyPr/>
        <a:lstStyle/>
        <a:p>
          <a:endParaRPr lang="nl-NL"/>
        </a:p>
      </dgm:t>
    </dgm:pt>
    <dgm:pt modelId="{0DB9AC98-90C4-408B-8B48-A37872950287}" type="pres">
      <dgm:prSet presAssocID="{7D1566A3-25BA-44AA-91D4-63962B94CCF3}" presName="rootConnector1" presStyleLbl="node1" presStyleIdx="0" presStyleCnt="0"/>
      <dgm:spPr/>
      <dgm:t>
        <a:bodyPr/>
        <a:lstStyle/>
        <a:p>
          <a:endParaRPr lang="nl-NL"/>
        </a:p>
      </dgm:t>
    </dgm:pt>
    <dgm:pt modelId="{077BB3B0-635A-4802-AA99-887E40D71D1B}" type="pres">
      <dgm:prSet presAssocID="{7D1566A3-25BA-44AA-91D4-63962B94CCF3}" presName="hierChild2" presStyleCnt="0"/>
      <dgm:spPr/>
      <dgm:t>
        <a:bodyPr/>
        <a:lstStyle/>
        <a:p>
          <a:endParaRPr lang="nl-NL"/>
        </a:p>
      </dgm:t>
    </dgm:pt>
    <dgm:pt modelId="{147A13AF-60C7-4808-AB91-61F752CBE577}" type="pres">
      <dgm:prSet presAssocID="{9CEDB286-EEF0-4F11-9CD1-209519E2DCFB}" presName="Name64" presStyleLbl="parChTrans1D2" presStyleIdx="0" presStyleCnt="3"/>
      <dgm:spPr/>
      <dgm:t>
        <a:bodyPr/>
        <a:lstStyle/>
        <a:p>
          <a:endParaRPr lang="nl-NL"/>
        </a:p>
      </dgm:t>
    </dgm:pt>
    <dgm:pt modelId="{80027C17-0174-4EA6-95BC-921871B8D093}" type="pres">
      <dgm:prSet presAssocID="{DC4067CD-D964-4A26-89EE-D19636D4506D}" presName="hierRoot2" presStyleCnt="0">
        <dgm:presLayoutVars>
          <dgm:hierBranch val="init"/>
        </dgm:presLayoutVars>
      </dgm:prSet>
      <dgm:spPr/>
      <dgm:t>
        <a:bodyPr/>
        <a:lstStyle/>
        <a:p>
          <a:endParaRPr lang="nl-NL"/>
        </a:p>
      </dgm:t>
    </dgm:pt>
    <dgm:pt modelId="{44D71A75-D658-4F55-AFC3-950F3EA981B5}" type="pres">
      <dgm:prSet presAssocID="{DC4067CD-D964-4A26-89EE-D19636D4506D}" presName="rootComposite" presStyleCnt="0"/>
      <dgm:spPr/>
      <dgm:t>
        <a:bodyPr/>
        <a:lstStyle/>
        <a:p>
          <a:endParaRPr lang="nl-NL"/>
        </a:p>
      </dgm:t>
    </dgm:pt>
    <dgm:pt modelId="{5C5457B9-26B4-4192-A33D-DF3A3E98AA93}" type="pres">
      <dgm:prSet presAssocID="{DC4067CD-D964-4A26-89EE-D19636D4506D}" presName="rootText" presStyleLbl="node2" presStyleIdx="0" presStyleCnt="3">
        <dgm:presLayoutVars>
          <dgm:chPref val="3"/>
        </dgm:presLayoutVars>
      </dgm:prSet>
      <dgm:spPr/>
      <dgm:t>
        <a:bodyPr/>
        <a:lstStyle/>
        <a:p>
          <a:endParaRPr lang="nl-NL"/>
        </a:p>
      </dgm:t>
    </dgm:pt>
    <dgm:pt modelId="{1425F763-8C16-4A1C-8762-EA4A0DA0173D}" type="pres">
      <dgm:prSet presAssocID="{DC4067CD-D964-4A26-89EE-D19636D4506D}" presName="rootConnector" presStyleLbl="node2" presStyleIdx="0" presStyleCnt="3"/>
      <dgm:spPr/>
      <dgm:t>
        <a:bodyPr/>
        <a:lstStyle/>
        <a:p>
          <a:endParaRPr lang="nl-NL"/>
        </a:p>
      </dgm:t>
    </dgm:pt>
    <dgm:pt modelId="{E32894A6-8866-40FC-96BE-9E55816D04F9}" type="pres">
      <dgm:prSet presAssocID="{DC4067CD-D964-4A26-89EE-D19636D4506D}" presName="hierChild4" presStyleCnt="0"/>
      <dgm:spPr/>
      <dgm:t>
        <a:bodyPr/>
        <a:lstStyle/>
        <a:p>
          <a:endParaRPr lang="nl-NL"/>
        </a:p>
      </dgm:t>
    </dgm:pt>
    <dgm:pt modelId="{8B34EF3D-A1E4-41F6-A161-1F0E23B17FE3}" type="pres">
      <dgm:prSet presAssocID="{DA38BEE3-6994-4E34-BC02-E357461BE6D5}" presName="Name64" presStyleLbl="parChTrans1D3" presStyleIdx="0" presStyleCnt="3"/>
      <dgm:spPr/>
      <dgm:t>
        <a:bodyPr/>
        <a:lstStyle/>
        <a:p>
          <a:endParaRPr lang="nl-NL"/>
        </a:p>
      </dgm:t>
    </dgm:pt>
    <dgm:pt modelId="{49A84F9B-5728-4F3D-A03B-18A0DF254A7B}" type="pres">
      <dgm:prSet presAssocID="{539416BF-23E5-454D-8938-7780032D5879}" presName="hierRoot2" presStyleCnt="0">
        <dgm:presLayoutVars>
          <dgm:hierBranch val="init"/>
        </dgm:presLayoutVars>
      </dgm:prSet>
      <dgm:spPr/>
      <dgm:t>
        <a:bodyPr/>
        <a:lstStyle/>
        <a:p>
          <a:endParaRPr lang="nl-NL"/>
        </a:p>
      </dgm:t>
    </dgm:pt>
    <dgm:pt modelId="{C0D0C557-FB66-4506-AA2E-062C20F8D047}" type="pres">
      <dgm:prSet presAssocID="{539416BF-23E5-454D-8938-7780032D5879}" presName="rootComposite" presStyleCnt="0"/>
      <dgm:spPr/>
      <dgm:t>
        <a:bodyPr/>
        <a:lstStyle/>
        <a:p>
          <a:endParaRPr lang="nl-NL"/>
        </a:p>
      </dgm:t>
    </dgm:pt>
    <dgm:pt modelId="{5AC34B07-E62D-4B61-BC88-B7BF68D2998A}" type="pres">
      <dgm:prSet presAssocID="{539416BF-23E5-454D-8938-7780032D5879}" presName="rootText" presStyleLbl="node3" presStyleIdx="0" presStyleCnt="3">
        <dgm:presLayoutVars>
          <dgm:chPref val="3"/>
        </dgm:presLayoutVars>
      </dgm:prSet>
      <dgm:spPr/>
      <dgm:t>
        <a:bodyPr/>
        <a:lstStyle/>
        <a:p>
          <a:endParaRPr lang="nl-NL"/>
        </a:p>
      </dgm:t>
    </dgm:pt>
    <dgm:pt modelId="{5895006D-4392-4F11-BAC5-37736AA86800}" type="pres">
      <dgm:prSet presAssocID="{539416BF-23E5-454D-8938-7780032D5879}" presName="rootConnector" presStyleLbl="node3" presStyleIdx="0" presStyleCnt="3"/>
      <dgm:spPr/>
      <dgm:t>
        <a:bodyPr/>
        <a:lstStyle/>
        <a:p>
          <a:endParaRPr lang="nl-NL"/>
        </a:p>
      </dgm:t>
    </dgm:pt>
    <dgm:pt modelId="{3131A8B9-19FC-405B-BB68-68EA61390DB2}" type="pres">
      <dgm:prSet presAssocID="{539416BF-23E5-454D-8938-7780032D5879}" presName="hierChild4" presStyleCnt="0"/>
      <dgm:spPr/>
      <dgm:t>
        <a:bodyPr/>
        <a:lstStyle/>
        <a:p>
          <a:endParaRPr lang="nl-NL"/>
        </a:p>
      </dgm:t>
    </dgm:pt>
    <dgm:pt modelId="{4F69DC83-7A53-44BD-90C3-9A95A1103FDE}" type="pres">
      <dgm:prSet presAssocID="{539416BF-23E5-454D-8938-7780032D5879}" presName="hierChild5" presStyleCnt="0"/>
      <dgm:spPr/>
      <dgm:t>
        <a:bodyPr/>
        <a:lstStyle/>
        <a:p>
          <a:endParaRPr lang="nl-NL"/>
        </a:p>
      </dgm:t>
    </dgm:pt>
    <dgm:pt modelId="{CB7CF438-70B4-468C-A967-892FA7C8BAAF}" type="pres">
      <dgm:prSet presAssocID="{DC4067CD-D964-4A26-89EE-D19636D4506D}" presName="hierChild5" presStyleCnt="0"/>
      <dgm:spPr/>
      <dgm:t>
        <a:bodyPr/>
        <a:lstStyle/>
        <a:p>
          <a:endParaRPr lang="nl-NL"/>
        </a:p>
      </dgm:t>
    </dgm:pt>
    <dgm:pt modelId="{4E3C3425-715E-4A34-B3A3-73F42FE1DB49}" type="pres">
      <dgm:prSet presAssocID="{21A2B7A7-E89D-4A04-9BA1-DCC165C63E33}" presName="Name64" presStyleLbl="parChTrans1D2" presStyleIdx="1" presStyleCnt="3"/>
      <dgm:spPr/>
      <dgm:t>
        <a:bodyPr/>
        <a:lstStyle/>
        <a:p>
          <a:endParaRPr lang="nl-NL"/>
        </a:p>
      </dgm:t>
    </dgm:pt>
    <dgm:pt modelId="{DB7B9CDB-25AD-45AC-B6BC-297C1C431A1E}" type="pres">
      <dgm:prSet presAssocID="{1FDAF33B-4A49-4021-880D-EEC78D6EDD84}" presName="hierRoot2" presStyleCnt="0">
        <dgm:presLayoutVars>
          <dgm:hierBranch val="init"/>
        </dgm:presLayoutVars>
      </dgm:prSet>
      <dgm:spPr/>
      <dgm:t>
        <a:bodyPr/>
        <a:lstStyle/>
        <a:p>
          <a:endParaRPr lang="nl-NL"/>
        </a:p>
      </dgm:t>
    </dgm:pt>
    <dgm:pt modelId="{061CA94C-4779-495A-B3B3-66D89CC88E6F}" type="pres">
      <dgm:prSet presAssocID="{1FDAF33B-4A49-4021-880D-EEC78D6EDD84}" presName="rootComposite" presStyleCnt="0"/>
      <dgm:spPr/>
      <dgm:t>
        <a:bodyPr/>
        <a:lstStyle/>
        <a:p>
          <a:endParaRPr lang="nl-NL"/>
        </a:p>
      </dgm:t>
    </dgm:pt>
    <dgm:pt modelId="{9892D0D4-7ECE-4AC7-B883-0DE50CBB76ED}" type="pres">
      <dgm:prSet presAssocID="{1FDAF33B-4A49-4021-880D-EEC78D6EDD84}" presName="rootText" presStyleLbl="node2" presStyleIdx="1" presStyleCnt="3">
        <dgm:presLayoutVars>
          <dgm:chPref val="3"/>
        </dgm:presLayoutVars>
      </dgm:prSet>
      <dgm:spPr/>
      <dgm:t>
        <a:bodyPr/>
        <a:lstStyle/>
        <a:p>
          <a:endParaRPr lang="nl-NL"/>
        </a:p>
      </dgm:t>
    </dgm:pt>
    <dgm:pt modelId="{352F9536-988A-4582-BB2D-67D829ED8069}" type="pres">
      <dgm:prSet presAssocID="{1FDAF33B-4A49-4021-880D-EEC78D6EDD84}" presName="rootConnector" presStyleLbl="node2" presStyleIdx="1" presStyleCnt="3"/>
      <dgm:spPr/>
      <dgm:t>
        <a:bodyPr/>
        <a:lstStyle/>
        <a:p>
          <a:endParaRPr lang="nl-NL"/>
        </a:p>
      </dgm:t>
    </dgm:pt>
    <dgm:pt modelId="{80034D69-D7B9-473A-BBB2-F87D50003F38}" type="pres">
      <dgm:prSet presAssocID="{1FDAF33B-4A49-4021-880D-EEC78D6EDD84}" presName="hierChild4" presStyleCnt="0"/>
      <dgm:spPr/>
      <dgm:t>
        <a:bodyPr/>
        <a:lstStyle/>
        <a:p>
          <a:endParaRPr lang="nl-NL"/>
        </a:p>
      </dgm:t>
    </dgm:pt>
    <dgm:pt modelId="{579A5D10-6DC7-4BE4-AAAC-243FB3B836DC}" type="pres">
      <dgm:prSet presAssocID="{B076B9B2-731A-4068-AE3F-DB638013603A}" presName="Name64" presStyleLbl="parChTrans1D3" presStyleIdx="1" presStyleCnt="3"/>
      <dgm:spPr/>
      <dgm:t>
        <a:bodyPr/>
        <a:lstStyle/>
        <a:p>
          <a:endParaRPr lang="nl-NL"/>
        </a:p>
      </dgm:t>
    </dgm:pt>
    <dgm:pt modelId="{772BC9C5-8A68-4BF6-8A0F-5ADA1A1B2F0A}" type="pres">
      <dgm:prSet presAssocID="{5F994957-D012-49AC-B93F-1F437637E095}" presName="hierRoot2" presStyleCnt="0">
        <dgm:presLayoutVars>
          <dgm:hierBranch val="init"/>
        </dgm:presLayoutVars>
      </dgm:prSet>
      <dgm:spPr/>
      <dgm:t>
        <a:bodyPr/>
        <a:lstStyle/>
        <a:p>
          <a:endParaRPr lang="nl-NL"/>
        </a:p>
      </dgm:t>
    </dgm:pt>
    <dgm:pt modelId="{022D3B43-D9A2-497A-B881-F5BFF58A4B71}" type="pres">
      <dgm:prSet presAssocID="{5F994957-D012-49AC-B93F-1F437637E095}" presName="rootComposite" presStyleCnt="0"/>
      <dgm:spPr/>
      <dgm:t>
        <a:bodyPr/>
        <a:lstStyle/>
        <a:p>
          <a:endParaRPr lang="nl-NL"/>
        </a:p>
      </dgm:t>
    </dgm:pt>
    <dgm:pt modelId="{84C399A6-FC17-44FD-B4CA-B1B1F66D4248}" type="pres">
      <dgm:prSet presAssocID="{5F994957-D012-49AC-B93F-1F437637E095}" presName="rootText" presStyleLbl="node3" presStyleIdx="1" presStyleCnt="3">
        <dgm:presLayoutVars>
          <dgm:chPref val="3"/>
        </dgm:presLayoutVars>
      </dgm:prSet>
      <dgm:spPr/>
      <dgm:t>
        <a:bodyPr/>
        <a:lstStyle/>
        <a:p>
          <a:endParaRPr lang="nl-NL"/>
        </a:p>
      </dgm:t>
    </dgm:pt>
    <dgm:pt modelId="{FF522783-B68E-432D-A48B-7789EB71D99B}" type="pres">
      <dgm:prSet presAssocID="{5F994957-D012-49AC-B93F-1F437637E095}" presName="rootConnector" presStyleLbl="node3" presStyleIdx="1" presStyleCnt="3"/>
      <dgm:spPr/>
      <dgm:t>
        <a:bodyPr/>
        <a:lstStyle/>
        <a:p>
          <a:endParaRPr lang="nl-NL"/>
        </a:p>
      </dgm:t>
    </dgm:pt>
    <dgm:pt modelId="{F8F6061F-DFCD-40E8-BE6F-89A4D97B3CCF}" type="pres">
      <dgm:prSet presAssocID="{5F994957-D012-49AC-B93F-1F437637E095}" presName="hierChild4" presStyleCnt="0"/>
      <dgm:spPr/>
      <dgm:t>
        <a:bodyPr/>
        <a:lstStyle/>
        <a:p>
          <a:endParaRPr lang="nl-NL"/>
        </a:p>
      </dgm:t>
    </dgm:pt>
    <dgm:pt modelId="{4F3EED7C-070F-4B5D-8B30-3C6441BB0510}" type="pres">
      <dgm:prSet presAssocID="{5F994957-D012-49AC-B93F-1F437637E095}" presName="hierChild5" presStyleCnt="0"/>
      <dgm:spPr/>
      <dgm:t>
        <a:bodyPr/>
        <a:lstStyle/>
        <a:p>
          <a:endParaRPr lang="nl-NL"/>
        </a:p>
      </dgm:t>
    </dgm:pt>
    <dgm:pt modelId="{8D9B7A09-2767-4A54-8A5A-9322B3D05A80}" type="pres">
      <dgm:prSet presAssocID="{1FDAF33B-4A49-4021-880D-EEC78D6EDD84}" presName="hierChild5" presStyleCnt="0"/>
      <dgm:spPr/>
      <dgm:t>
        <a:bodyPr/>
        <a:lstStyle/>
        <a:p>
          <a:endParaRPr lang="nl-NL"/>
        </a:p>
      </dgm:t>
    </dgm:pt>
    <dgm:pt modelId="{67532655-5968-4D69-803D-D9C0112F7A1C}" type="pres">
      <dgm:prSet presAssocID="{0E93EB17-7060-4BF3-91A1-3B906FE7BFEA}" presName="Name64" presStyleLbl="parChTrans1D2" presStyleIdx="2" presStyleCnt="3"/>
      <dgm:spPr/>
      <dgm:t>
        <a:bodyPr/>
        <a:lstStyle/>
        <a:p>
          <a:endParaRPr lang="nl-NL"/>
        </a:p>
      </dgm:t>
    </dgm:pt>
    <dgm:pt modelId="{2FB7CF04-260C-41D2-AA98-5E14111D9D57}" type="pres">
      <dgm:prSet presAssocID="{3665E3DD-8B7D-4F3D-AD4A-015A804AE13E}" presName="hierRoot2" presStyleCnt="0">
        <dgm:presLayoutVars>
          <dgm:hierBranch val="init"/>
        </dgm:presLayoutVars>
      </dgm:prSet>
      <dgm:spPr/>
      <dgm:t>
        <a:bodyPr/>
        <a:lstStyle/>
        <a:p>
          <a:endParaRPr lang="nl-NL"/>
        </a:p>
      </dgm:t>
    </dgm:pt>
    <dgm:pt modelId="{2A3568E8-0C0C-4B7C-83B5-CBBAE2C1EB60}" type="pres">
      <dgm:prSet presAssocID="{3665E3DD-8B7D-4F3D-AD4A-015A804AE13E}" presName="rootComposite" presStyleCnt="0"/>
      <dgm:spPr/>
      <dgm:t>
        <a:bodyPr/>
        <a:lstStyle/>
        <a:p>
          <a:endParaRPr lang="nl-NL"/>
        </a:p>
      </dgm:t>
    </dgm:pt>
    <dgm:pt modelId="{212E5853-7078-4242-BF17-19FAA3098879}" type="pres">
      <dgm:prSet presAssocID="{3665E3DD-8B7D-4F3D-AD4A-015A804AE13E}" presName="rootText" presStyleLbl="node2" presStyleIdx="2" presStyleCnt="3">
        <dgm:presLayoutVars>
          <dgm:chPref val="3"/>
        </dgm:presLayoutVars>
      </dgm:prSet>
      <dgm:spPr/>
      <dgm:t>
        <a:bodyPr/>
        <a:lstStyle/>
        <a:p>
          <a:endParaRPr lang="nl-NL"/>
        </a:p>
      </dgm:t>
    </dgm:pt>
    <dgm:pt modelId="{8DDE4D6F-30AC-4708-BD96-540DCF9F08C5}" type="pres">
      <dgm:prSet presAssocID="{3665E3DD-8B7D-4F3D-AD4A-015A804AE13E}" presName="rootConnector" presStyleLbl="node2" presStyleIdx="2" presStyleCnt="3"/>
      <dgm:spPr/>
      <dgm:t>
        <a:bodyPr/>
        <a:lstStyle/>
        <a:p>
          <a:endParaRPr lang="nl-NL"/>
        </a:p>
      </dgm:t>
    </dgm:pt>
    <dgm:pt modelId="{8FACDC7C-8AE2-4FC1-A1A5-7C9EE596F9D8}" type="pres">
      <dgm:prSet presAssocID="{3665E3DD-8B7D-4F3D-AD4A-015A804AE13E}" presName="hierChild4" presStyleCnt="0"/>
      <dgm:spPr/>
      <dgm:t>
        <a:bodyPr/>
        <a:lstStyle/>
        <a:p>
          <a:endParaRPr lang="nl-NL"/>
        </a:p>
      </dgm:t>
    </dgm:pt>
    <dgm:pt modelId="{D8E834E4-F4FB-4EE6-AFC7-7E91645E1E06}" type="pres">
      <dgm:prSet presAssocID="{48189B2A-E98F-436D-94BD-D99CE48FFB4B}" presName="Name64" presStyleLbl="parChTrans1D3" presStyleIdx="2" presStyleCnt="3"/>
      <dgm:spPr/>
      <dgm:t>
        <a:bodyPr/>
        <a:lstStyle/>
        <a:p>
          <a:endParaRPr lang="nl-NL"/>
        </a:p>
      </dgm:t>
    </dgm:pt>
    <dgm:pt modelId="{BC473281-089E-40D4-A261-B8CACB438DB6}" type="pres">
      <dgm:prSet presAssocID="{DD2BDBDE-22A1-4D06-8E94-2D9BC07E37E6}" presName="hierRoot2" presStyleCnt="0">
        <dgm:presLayoutVars>
          <dgm:hierBranch val="init"/>
        </dgm:presLayoutVars>
      </dgm:prSet>
      <dgm:spPr/>
      <dgm:t>
        <a:bodyPr/>
        <a:lstStyle/>
        <a:p>
          <a:endParaRPr lang="nl-NL"/>
        </a:p>
      </dgm:t>
    </dgm:pt>
    <dgm:pt modelId="{822D1DF7-B42C-4380-B773-B00FB924B0F4}" type="pres">
      <dgm:prSet presAssocID="{DD2BDBDE-22A1-4D06-8E94-2D9BC07E37E6}" presName="rootComposite" presStyleCnt="0"/>
      <dgm:spPr/>
      <dgm:t>
        <a:bodyPr/>
        <a:lstStyle/>
        <a:p>
          <a:endParaRPr lang="nl-NL"/>
        </a:p>
      </dgm:t>
    </dgm:pt>
    <dgm:pt modelId="{11AE3608-5DD4-4CAA-91DE-792A389E509C}" type="pres">
      <dgm:prSet presAssocID="{DD2BDBDE-22A1-4D06-8E94-2D9BC07E37E6}" presName="rootText" presStyleLbl="node3" presStyleIdx="2" presStyleCnt="3">
        <dgm:presLayoutVars>
          <dgm:chPref val="3"/>
        </dgm:presLayoutVars>
      </dgm:prSet>
      <dgm:spPr/>
      <dgm:t>
        <a:bodyPr/>
        <a:lstStyle/>
        <a:p>
          <a:endParaRPr lang="nl-NL"/>
        </a:p>
      </dgm:t>
    </dgm:pt>
    <dgm:pt modelId="{C833132C-07B9-4F8E-9DFF-A2D01EF9F281}" type="pres">
      <dgm:prSet presAssocID="{DD2BDBDE-22A1-4D06-8E94-2D9BC07E37E6}" presName="rootConnector" presStyleLbl="node3" presStyleIdx="2" presStyleCnt="3"/>
      <dgm:spPr/>
      <dgm:t>
        <a:bodyPr/>
        <a:lstStyle/>
        <a:p>
          <a:endParaRPr lang="nl-NL"/>
        </a:p>
      </dgm:t>
    </dgm:pt>
    <dgm:pt modelId="{73386864-F3D7-4B12-9B3C-47C996EA5805}" type="pres">
      <dgm:prSet presAssocID="{DD2BDBDE-22A1-4D06-8E94-2D9BC07E37E6}" presName="hierChild4" presStyleCnt="0"/>
      <dgm:spPr/>
      <dgm:t>
        <a:bodyPr/>
        <a:lstStyle/>
        <a:p>
          <a:endParaRPr lang="nl-NL"/>
        </a:p>
      </dgm:t>
    </dgm:pt>
    <dgm:pt modelId="{02D829D3-11E4-4944-95B8-DFF4EF5D9E69}" type="pres">
      <dgm:prSet presAssocID="{DD2BDBDE-22A1-4D06-8E94-2D9BC07E37E6}" presName="hierChild5" presStyleCnt="0"/>
      <dgm:spPr/>
      <dgm:t>
        <a:bodyPr/>
        <a:lstStyle/>
        <a:p>
          <a:endParaRPr lang="nl-NL"/>
        </a:p>
      </dgm:t>
    </dgm:pt>
    <dgm:pt modelId="{6825F251-7297-44C6-8A26-5379D2CC3996}" type="pres">
      <dgm:prSet presAssocID="{3665E3DD-8B7D-4F3D-AD4A-015A804AE13E}" presName="hierChild5" presStyleCnt="0"/>
      <dgm:spPr/>
      <dgm:t>
        <a:bodyPr/>
        <a:lstStyle/>
        <a:p>
          <a:endParaRPr lang="nl-NL"/>
        </a:p>
      </dgm:t>
    </dgm:pt>
    <dgm:pt modelId="{D0A3A358-AFD5-491B-86F1-AB4449F426AE}" type="pres">
      <dgm:prSet presAssocID="{7D1566A3-25BA-44AA-91D4-63962B94CCF3}" presName="hierChild3" presStyleCnt="0"/>
      <dgm:spPr/>
      <dgm:t>
        <a:bodyPr/>
        <a:lstStyle/>
        <a:p>
          <a:endParaRPr lang="nl-NL"/>
        </a:p>
      </dgm:t>
    </dgm:pt>
  </dgm:ptLst>
  <dgm:cxnLst>
    <dgm:cxn modelId="{1DD28EF5-088A-4BDA-B949-485474A6B868}" type="presOf" srcId="{48189B2A-E98F-436D-94BD-D99CE48FFB4B}" destId="{D8E834E4-F4FB-4EE6-AFC7-7E91645E1E06}" srcOrd="0" destOrd="0" presId="urn:microsoft.com/office/officeart/2009/3/layout/HorizontalOrganizationChart"/>
    <dgm:cxn modelId="{72365829-379A-46F0-9AF4-ACF8366CB796}" type="presOf" srcId="{21A2B7A7-E89D-4A04-9BA1-DCC165C63E33}" destId="{4E3C3425-715E-4A34-B3A3-73F42FE1DB49}" srcOrd="0" destOrd="0" presId="urn:microsoft.com/office/officeart/2009/3/layout/HorizontalOrganizationChart"/>
    <dgm:cxn modelId="{32D3EDCF-D38F-43B1-907D-829C88AE023A}" type="presOf" srcId="{1FDAF33B-4A49-4021-880D-EEC78D6EDD84}" destId="{352F9536-988A-4582-BB2D-67D829ED8069}" srcOrd="1" destOrd="0" presId="urn:microsoft.com/office/officeart/2009/3/layout/HorizontalOrganizationChart"/>
    <dgm:cxn modelId="{5077BA8F-9C88-4FB9-928F-6F66B59C41DC}" srcId="{F3989BD7-D3A4-4F8B-AFB0-B375C37B7BFF}" destId="{7D1566A3-25BA-44AA-91D4-63962B94CCF3}" srcOrd="0" destOrd="0" parTransId="{9F510E6F-F512-4677-9D99-99ED6AE044F1}" sibTransId="{570C080A-0F4C-42CF-A735-F89744F57DD4}"/>
    <dgm:cxn modelId="{AF38D671-1067-44FC-A1F3-CCA636C9B5C1}" srcId="{3665E3DD-8B7D-4F3D-AD4A-015A804AE13E}" destId="{DD2BDBDE-22A1-4D06-8E94-2D9BC07E37E6}" srcOrd="0" destOrd="0" parTransId="{48189B2A-E98F-436D-94BD-D99CE48FFB4B}" sibTransId="{BF252F9B-5EEA-4FF8-835E-AD6005F684BF}"/>
    <dgm:cxn modelId="{A64429C8-5DAC-429A-BBBB-91F87169890F}" type="presOf" srcId="{3665E3DD-8B7D-4F3D-AD4A-015A804AE13E}" destId="{212E5853-7078-4242-BF17-19FAA3098879}" srcOrd="0" destOrd="0" presId="urn:microsoft.com/office/officeart/2009/3/layout/HorizontalOrganizationChart"/>
    <dgm:cxn modelId="{A4FA0887-E9E9-4B2B-9567-D41877A8D41C}" type="presOf" srcId="{5F994957-D012-49AC-B93F-1F437637E095}" destId="{FF522783-B68E-432D-A48B-7789EB71D99B}" srcOrd="1" destOrd="0" presId="urn:microsoft.com/office/officeart/2009/3/layout/HorizontalOrganizationChart"/>
    <dgm:cxn modelId="{58709156-4EA9-425D-87B9-2D7E22248851}" type="presOf" srcId="{DC4067CD-D964-4A26-89EE-D19636D4506D}" destId="{5C5457B9-26B4-4192-A33D-DF3A3E98AA93}" srcOrd="0" destOrd="0" presId="urn:microsoft.com/office/officeart/2009/3/layout/HorizontalOrganizationChart"/>
    <dgm:cxn modelId="{4A3660D7-4147-4D95-BCB8-92B2465B9A6C}" type="presOf" srcId="{DD2BDBDE-22A1-4D06-8E94-2D9BC07E37E6}" destId="{11AE3608-5DD4-4CAA-91DE-792A389E509C}" srcOrd="0" destOrd="0" presId="urn:microsoft.com/office/officeart/2009/3/layout/HorizontalOrganizationChart"/>
    <dgm:cxn modelId="{C120CFEC-088C-4924-9E6D-16D341A4A3F9}" type="presOf" srcId="{7D1566A3-25BA-44AA-91D4-63962B94CCF3}" destId="{0DB9AC98-90C4-408B-8B48-A37872950287}" srcOrd="1" destOrd="0" presId="urn:microsoft.com/office/officeart/2009/3/layout/HorizontalOrganizationChart"/>
    <dgm:cxn modelId="{82D1FAF3-C0C8-4B68-80E5-110C9FCFAB24}" type="presOf" srcId="{5F994957-D012-49AC-B93F-1F437637E095}" destId="{84C399A6-FC17-44FD-B4CA-B1B1F66D4248}" srcOrd="0" destOrd="0" presId="urn:microsoft.com/office/officeart/2009/3/layout/HorizontalOrganizationChart"/>
    <dgm:cxn modelId="{8FBC6976-F665-495D-932A-D6731C78C813}" type="presOf" srcId="{B076B9B2-731A-4068-AE3F-DB638013603A}" destId="{579A5D10-6DC7-4BE4-AAAC-243FB3B836DC}" srcOrd="0" destOrd="0" presId="urn:microsoft.com/office/officeart/2009/3/layout/HorizontalOrganizationChart"/>
    <dgm:cxn modelId="{E65C8CF6-799D-4ED8-86C3-E19F17D52C91}" type="presOf" srcId="{DD2BDBDE-22A1-4D06-8E94-2D9BC07E37E6}" destId="{C833132C-07B9-4F8E-9DFF-A2D01EF9F281}" srcOrd="1" destOrd="0" presId="urn:microsoft.com/office/officeart/2009/3/layout/HorizontalOrganizationChart"/>
    <dgm:cxn modelId="{2EE70240-6A44-4072-A275-7EC60A8E472F}" type="presOf" srcId="{1FDAF33B-4A49-4021-880D-EEC78D6EDD84}" destId="{9892D0D4-7ECE-4AC7-B883-0DE50CBB76ED}" srcOrd="0" destOrd="0" presId="urn:microsoft.com/office/officeart/2009/3/layout/HorizontalOrganizationChart"/>
    <dgm:cxn modelId="{91571094-8A97-485B-87E4-30DA378EDF04}" type="presOf" srcId="{7D1566A3-25BA-44AA-91D4-63962B94CCF3}" destId="{029079E0-6949-48A6-9C0B-8733F7F9B0A3}" srcOrd="0" destOrd="0" presId="urn:microsoft.com/office/officeart/2009/3/layout/HorizontalOrganizationChart"/>
    <dgm:cxn modelId="{1415CAC8-2C1A-4754-8289-D152DFF2E0A3}" type="presOf" srcId="{539416BF-23E5-454D-8938-7780032D5879}" destId="{5AC34B07-E62D-4B61-BC88-B7BF68D2998A}" srcOrd="0" destOrd="0" presId="urn:microsoft.com/office/officeart/2009/3/layout/HorizontalOrganizationChart"/>
    <dgm:cxn modelId="{768475D5-BFD1-4195-8DBE-233DC673A405}" srcId="{1FDAF33B-4A49-4021-880D-EEC78D6EDD84}" destId="{5F994957-D012-49AC-B93F-1F437637E095}" srcOrd="0" destOrd="0" parTransId="{B076B9B2-731A-4068-AE3F-DB638013603A}" sibTransId="{C2CDEF6E-9210-4560-BD99-C8A5036D4CF6}"/>
    <dgm:cxn modelId="{CAFD928D-145E-4B27-B17C-4103649FF3D8}" srcId="{7D1566A3-25BA-44AA-91D4-63962B94CCF3}" destId="{3665E3DD-8B7D-4F3D-AD4A-015A804AE13E}" srcOrd="2" destOrd="0" parTransId="{0E93EB17-7060-4BF3-91A1-3B906FE7BFEA}" sibTransId="{82CEA809-FE79-4680-960A-16ABF30B90A3}"/>
    <dgm:cxn modelId="{163081B0-4D81-4144-A6C1-1DFCA9B0BD4C}" type="presOf" srcId="{3665E3DD-8B7D-4F3D-AD4A-015A804AE13E}" destId="{8DDE4D6F-30AC-4708-BD96-540DCF9F08C5}" srcOrd="1" destOrd="0" presId="urn:microsoft.com/office/officeart/2009/3/layout/HorizontalOrganizationChart"/>
    <dgm:cxn modelId="{EC67235E-3E76-40DB-BB3F-1E64575E4ABA}" type="presOf" srcId="{DA38BEE3-6994-4E34-BC02-E357461BE6D5}" destId="{8B34EF3D-A1E4-41F6-A161-1F0E23B17FE3}" srcOrd="0" destOrd="0" presId="urn:microsoft.com/office/officeart/2009/3/layout/HorizontalOrganizationChart"/>
    <dgm:cxn modelId="{3195EA90-25BF-4289-BC6D-6E26F4BB8CAA}" srcId="{7D1566A3-25BA-44AA-91D4-63962B94CCF3}" destId="{DC4067CD-D964-4A26-89EE-D19636D4506D}" srcOrd="0" destOrd="0" parTransId="{9CEDB286-EEF0-4F11-9CD1-209519E2DCFB}" sibTransId="{C520D2FA-BCD3-4CB0-8A71-FF9411FE5403}"/>
    <dgm:cxn modelId="{5D3E76DD-98A7-4925-A016-F4D75D86FB21}" type="presOf" srcId="{0E93EB17-7060-4BF3-91A1-3B906FE7BFEA}" destId="{67532655-5968-4D69-803D-D9C0112F7A1C}" srcOrd="0" destOrd="0" presId="urn:microsoft.com/office/officeart/2009/3/layout/HorizontalOrganizationChart"/>
    <dgm:cxn modelId="{CDD12D84-3D19-432A-9E41-DD9FFED36255}" type="presOf" srcId="{539416BF-23E5-454D-8938-7780032D5879}" destId="{5895006D-4392-4F11-BAC5-37736AA86800}" srcOrd="1" destOrd="0" presId="urn:microsoft.com/office/officeart/2009/3/layout/HorizontalOrganizationChart"/>
    <dgm:cxn modelId="{1281A563-392C-4978-8350-3EF9AC8CEE76}" type="presOf" srcId="{9CEDB286-EEF0-4F11-9CD1-209519E2DCFB}" destId="{147A13AF-60C7-4808-AB91-61F752CBE577}" srcOrd="0" destOrd="0" presId="urn:microsoft.com/office/officeart/2009/3/layout/HorizontalOrganizationChart"/>
    <dgm:cxn modelId="{E06B8246-ACA1-46FF-A220-29C0B53A1423}" srcId="{DC4067CD-D964-4A26-89EE-D19636D4506D}" destId="{539416BF-23E5-454D-8938-7780032D5879}" srcOrd="0" destOrd="0" parTransId="{DA38BEE3-6994-4E34-BC02-E357461BE6D5}" sibTransId="{C1D7DFB1-B9DA-4FE0-99EA-EAC2E48CFA8A}"/>
    <dgm:cxn modelId="{4C82A548-8F1B-488B-9BC6-2224DEF6833A}" type="presOf" srcId="{F3989BD7-D3A4-4F8B-AFB0-B375C37B7BFF}" destId="{53D874C1-080A-4F63-8565-4B8BE147FCF1}" srcOrd="0" destOrd="0" presId="urn:microsoft.com/office/officeart/2009/3/layout/HorizontalOrganizationChart"/>
    <dgm:cxn modelId="{AEF673B4-0D8E-43F6-8DE5-025716A77B11}" type="presOf" srcId="{DC4067CD-D964-4A26-89EE-D19636D4506D}" destId="{1425F763-8C16-4A1C-8762-EA4A0DA0173D}" srcOrd="1" destOrd="0" presId="urn:microsoft.com/office/officeart/2009/3/layout/HorizontalOrganizationChart"/>
    <dgm:cxn modelId="{A88D66F7-2DBF-44C9-8460-5055C90DD4CE}" srcId="{7D1566A3-25BA-44AA-91D4-63962B94CCF3}" destId="{1FDAF33B-4A49-4021-880D-EEC78D6EDD84}" srcOrd="1" destOrd="0" parTransId="{21A2B7A7-E89D-4A04-9BA1-DCC165C63E33}" sibTransId="{E1796617-28F8-4D34-977A-BDD211FFA6A5}"/>
    <dgm:cxn modelId="{84D4457F-1821-4389-A23B-3F97BB24E195}" type="presParOf" srcId="{53D874C1-080A-4F63-8565-4B8BE147FCF1}" destId="{6B565554-5D02-4734-91F0-82AE6C196F04}" srcOrd="0" destOrd="0" presId="urn:microsoft.com/office/officeart/2009/3/layout/HorizontalOrganizationChart"/>
    <dgm:cxn modelId="{452DBE31-1BC6-499A-A4A2-06356C016D94}" type="presParOf" srcId="{6B565554-5D02-4734-91F0-82AE6C196F04}" destId="{E10C4667-F150-41CC-A7FE-FAA01C23588E}" srcOrd="0" destOrd="0" presId="urn:microsoft.com/office/officeart/2009/3/layout/HorizontalOrganizationChart"/>
    <dgm:cxn modelId="{1F693BD3-27AA-4A07-93A7-F1EADB8A9E83}" type="presParOf" srcId="{E10C4667-F150-41CC-A7FE-FAA01C23588E}" destId="{029079E0-6949-48A6-9C0B-8733F7F9B0A3}" srcOrd="0" destOrd="0" presId="urn:microsoft.com/office/officeart/2009/3/layout/HorizontalOrganizationChart"/>
    <dgm:cxn modelId="{B4262877-93A2-4923-9E25-DE2E603F5569}" type="presParOf" srcId="{E10C4667-F150-41CC-A7FE-FAA01C23588E}" destId="{0DB9AC98-90C4-408B-8B48-A37872950287}" srcOrd="1" destOrd="0" presId="urn:microsoft.com/office/officeart/2009/3/layout/HorizontalOrganizationChart"/>
    <dgm:cxn modelId="{CB84A718-EE6B-4323-8067-D4DABDAEDF1F}" type="presParOf" srcId="{6B565554-5D02-4734-91F0-82AE6C196F04}" destId="{077BB3B0-635A-4802-AA99-887E40D71D1B}" srcOrd="1" destOrd="0" presId="urn:microsoft.com/office/officeart/2009/3/layout/HorizontalOrganizationChart"/>
    <dgm:cxn modelId="{DEA32429-0BBC-4797-A8C1-CA094CDD449F}" type="presParOf" srcId="{077BB3B0-635A-4802-AA99-887E40D71D1B}" destId="{147A13AF-60C7-4808-AB91-61F752CBE577}" srcOrd="0" destOrd="0" presId="urn:microsoft.com/office/officeart/2009/3/layout/HorizontalOrganizationChart"/>
    <dgm:cxn modelId="{EC94D356-9351-4E08-B197-59B01C7A76E3}" type="presParOf" srcId="{077BB3B0-635A-4802-AA99-887E40D71D1B}" destId="{80027C17-0174-4EA6-95BC-921871B8D093}" srcOrd="1" destOrd="0" presId="urn:microsoft.com/office/officeart/2009/3/layout/HorizontalOrganizationChart"/>
    <dgm:cxn modelId="{BFE5DE64-0AAE-4443-A9F9-77D5A6A66319}" type="presParOf" srcId="{80027C17-0174-4EA6-95BC-921871B8D093}" destId="{44D71A75-D658-4F55-AFC3-950F3EA981B5}" srcOrd="0" destOrd="0" presId="urn:microsoft.com/office/officeart/2009/3/layout/HorizontalOrganizationChart"/>
    <dgm:cxn modelId="{90F2F9A2-E3DA-42B5-99E0-FDD3A5278567}" type="presParOf" srcId="{44D71A75-D658-4F55-AFC3-950F3EA981B5}" destId="{5C5457B9-26B4-4192-A33D-DF3A3E98AA93}" srcOrd="0" destOrd="0" presId="urn:microsoft.com/office/officeart/2009/3/layout/HorizontalOrganizationChart"/>
    <dgm:cxn modelId="{54EDD9BC-7198-457B-9FAF-5F85528DB919}" type="presParOf" srcId="{44D71A75-D658-4F55-AFC3-950F3EA981B5}" destId="{1425F763-8C16-4A1C-8762-EA4A0DA0173D}" srcOrd="1" destOrd="0" presId="urn:microsoft.com/office/officeart/2009/3/layout/HorizontalOrganizationChart"/>
    <dgm:cxn modelId="{A2F90C14-0068-4E9E-915B-BAFE5DC9183B}" type="presParOf" srcId="{80027C17-0174-4EA6-95BC-921871B8D093}" destId="{E32894A6-8866-40FC-96BE-9E55816D04F9}" srcOrd="1" destOrd="0" presId="urn:microsoft.com/office/officeart/2009/3/layout/HorizontalOrganizationChart"/>
    <dgm:cxn modelId="{459EF19A-106D-4004-85EE-AC4A1ADC5DAA}" type="presParOf" srcId="{E32894A6-8866-40FC-96BE-9E55816D04F9}" destId="{8B34EF3D-A1E4-41F6-A161-1F0E23B17FE3}" srcOrd="0" destOrd="0" presId="urn:microsoft.com/office/officeart/2009/3/layout/HorizontalOrganizationChart"/>
    <dgm:cxn modelId="{204F2CDF-CA11-45E7-83C7-975CDC5D1671}" type="presParOf" srcId="{E32894A6-8866-40FC-96BE-9E55816D04F9}" destId="{49A84F9B-5728-4F3D-A03B-18A0DF254A7B}" srcOrd="1" destOrd="0" presId="urn:microsoft.com/office/officeart/2009/3/layout/HorizontalOrganizationChart"/>
    <dgm:cxn modelId="{5AF8007E-FBA6-4439-8AC3-B7F1BCA108D1}" type="presParOf" srcId="{49A84F9B-5728-4F3D-A03B-18A0DF254A7B}" destId="{C0D0C557-FB66-4506-AA2E-062C20F8D047}" srcOrd="0" destOrd="0" presId="urn:microsoft.com/office/officeart/2009/3/layout/HorizontalOrganizationChart"/>
    <dgm:cxn modelId="{A8305C0E-3222-4CA7-A017-0E335B307198}" type="presParOf" srcId="{C0D0C557-FB66-4506-AA2E-062C20F8D047}" destId="{5AC34B07-E62D-4B61-BC88-B7BF68D2998A}" srcOrd="0" destOrd="0" presId="urn:microsoft.com/office/officeart/2009/3/layout/HorizontalOrganizationChart"/>
    <dgm:cxn modelId="{E5AA873A-8F82-453E-9129-189C74DDF936}" type="presParOf" srcId="{C0D0C557-FB66-4506-AA2E-062C20F8D047}" destId="{5895006D-4392-4F11-BAC5-37736AA86800}" srcOrd="1" destOrd="0" presId="urn:microsoft.com/office/officeart/2009/3/layout/HorizontalOrganizationChart"/>
    <dgm:cxn modelId="{570E7A5F-C3C7-4278-A611-5414424649B2}" type="presParOf" srcId="{49A84F9B-5728-4F3D-A03B-18A0DF254A7B}" destId="{3131A8B9-19FC-405B-BB68-68EA61390DB2}" srcOrd="1" destOrd="0" presId="urn:microsoft.com/office/officeart/2009/3/layout/HorizontalOrganizationChart"/>
    <dgm:cxn modelId="{7F230A51-DF09-4B5B-8F5E-D02B151ABC2A}" type="presParOf" srcId="{49A84F9B-5728-4F3D-A03B-18A0DF254A7B}" destId="{4F69DC83-7A53-44BD-90C3-9A95A1103FDE}" srcOrd="2" destOrd="0" presId="urn:microsoft.com/office/officeart/2009/3/layout/HorizontalOrganizationChart"/>
    <dgm:cxn modelId="{5C0816C5-8116-4892-BBDB-C4011D577586}" type="presParOf" srcId="{80027C17-0174-4EA6-95BC-921871B8D093}" destId="{CB7CF438-70B4-468C-A967-892FA7C8BAAF}" srcOrd="2" destOrd="0" presId="urn:microsoft.com/office/officeart/2009/3/layout/HorizontalOrganizationChart"/>
    <dgm:cxn modelId="{A3F60346-31E5-4B22-9349-66446F180FEB}" type="presParOf" srcId="{077BB3B0-635A-4802-AA99-887E40D71D1B}" destId="{4E3C3425-715E-4A34-B3A3-73F42FE1DB49}" srcOrd="2" destOrd="0" presId="urn:microsoft.com/office/officeart/2009/3/layout/HorizontalOrganizationChart"/>
    <dgm:cxn modelId="{7B84135D-4AAC-4B04-9CCF-C6CA3CECF23F}" type="presParOf" srcId="{077BB3B0-635A-4802-AA99-887E40D71D1B}" destId="{DB7B9CDB-25AD-45AC-B6BC-297C1C431A1E}" srcOrd="3" destOrd="0" presId="urn:microsoft.com/office/officeart/2009/3/layout/HorizontalOrganizationChart"/>
    <dgm:cxn modelId="{C6590B41-FFDC-4CE0-B210-E325DC12D321}" type="presParOf" srcId="{DB7B9CDB-25AD-45AC-B6BC-297C1C431A1E}" destId="{061CA94C-4779-495A-B3B3-66D89CC88E6F}" srcOrd="0" destOrd="0" presId="urn:microsoft.com/office/officeart/2009/3/layout/HorizontalOrganizationChart"/>
    <dgm:cxn modelId="{44A69AD5-C607-4B9F-A6AF-BE7A7170399C}" type="presParOf" srcId="{061CA94C-4779-495A-B3B3-66D89CC88E6F}" destId="{9892D0D4-7ECE-4AC7-B883-0DE50CBB76ED}" srcOrd="0" destOrd="0" presId="urn:microsoft.com/office/officeart/2009/3/layout/HorizontalOrganizationChart"/>
    <dgm:cxn modelId="{A5612DB5-E4AE-4A30-8760-84E4C02990F3}" type="presParOf" srcId="{061CA94C-4779-495A-B3B3-66D89CC88E6F}" destId="{352F9536-988A-4582-BB2D-67D829ED8069}" srcOrd="1" destOrd="0" presId="urn:microsoft.com/office/officeart/2009/3/layout/HorizontalOrganizationChart"/>
    <dgm:cxn modelId="{1A5F9F2B-6236-40B4-8F48-C59024B4E6B9}" type="presParOf" srcId="{DB7B9CDB-25AD-45AC-B6BC-297C1C431A1E}" destId="{80034D69-D7B9-473A-BBB2-F87D50003F38}" srcOrd="1" destOrd="0" presId="urn:microsoft.com/office/officeart/2009/3/layout/HorizontalOrganizationChart"/>
    <dgm:cxn modelId="{E856B93C-18D4-4F31-A137-79BC90466295}" type="presParOf" srcId="{80034D69-D7B9-473A-BBB2-F87D50003F38}" destId="{579A5D10-6DC7-4BE4-AAAC-243FB3B836DC}" srcOrd="0" destOrd="0" presId="urn:microsoft.com/office/officeart/2009/3/layout/HorizontalOrganizationChart"/>
    <dgm:cxn modelId="{10E9CB2B-178D-4E6D-A6F7-6C967B4C0486}" type="presParOf" srcId="{80034D69-D7B9-473A-BBB2-F87D50003F38}" destId="{772BC9C5-8A68-4BF6-8A0F-5ADA1A1B2F0A}" srcOrd="1" destOrd="0" presId="urn:microsoft.com/office/officeart/2009/3/layout/HorizontalOrganizationChart"/>
    <dgm:cxn modelId="{66CD77AD-FF9F-46EE-B0F3-6D4D49BDA0A9}" type="presParOf" srcId="{772BC9C5-8A68-4BF6-8A0F-5ADA1A1B2F0A}" destId="{022D3B43-D9A2-497A-B881-F5BFF58A4B71}" srcOrd="0" destOrd="0" presId="urn:microsoft.com/office/officeart/2009/3/layout/HorizontalOrganizationChart"/>
    <dgm:cxn modelId="{CDE6FADD-12B1-4FCA-9A7A-5B922A9E28E4}" type="presParOf" srcId="{022D3B43-D9A2-497A-B881-F5BFF58A4B71}" destId="{84C399A6-FC17-44FD-B4CA-B1B1F66D4248}" srcOrd="0" destOrd="0" presId="urn:microsoft.com/office/officeart/2009/3/layout/HorizontalOrganizationChart"/>
    <dgm:cxn modelId="{5639E658-FC8C-4318-A300-B0D9CF4EBB05}" type="presParOf" srcId="{022D3B43-D9A2-497A-B881-F5BFF58A4B71}" destId="{FF522783-B68E-432D-A48B-7789EB71D99B}" srcOrd="1" destOrd="0" presId="urn:microsoft.com/office/officeart/2009/3/layout/HorizontalOrganizationChart"/>
    <dgm:cxn modelId="{A749CC99-C650-42BD-BB2E-51D31858E02B}" type="presParOf" srcId="{772BC9C5-8A68-4BF6-8A0F-5ADA1A1B2F0A}" destId="{F8F6061F-DFCD-40E8-BE6F-89A4D97B3CCF}" srcOrd="1" destOrd="0" presId="urn:microsoft.com/office/officeart/2009/3/layout/HorizontalOrganizationChart"/>
    <dgm:cxn modelId="{0E5EA3CF-209A-4127-942B-86191BF3CEB9}" type="presParOf" srcId="{772BC9C5-8A68-4BF6-8A0F-5ADA1A1B2F0A}" destId="{4F3EED7C-070F-4B5D-8B30-3C6441BB0510}" srcOrd="2" destOrd="0" presId="urn:microsoft.com/office/officeart/2009/3/layout/HorizontalOrganizationChart"/>
    <dgm:cxn modelId="{C35A3F24-5DA2-4C4C-AE46-DBDB517B44C8}" type="presParOf" srcId="{DB7B9CDB-25AD-45AC-B6BC-297C1C431A1E}" destId="{8D9B7A09-2767-4A54-8A5A-9322B3D05A80}" srcOrd="2" destOrd="0" presId="urn:microsoft.com/office/officeart/2009/3/layout/HorizontalOrganizationChart"/>
    <dgm:cxn modelId="{D7DC0841-944D-454C-A41C-7AFC344DCC69}" type="presParOf" srcId="{077BB3B0-635A-4802-AA99-887E40D71D1B}" destId="{67532655-5968-4D69-803D-D9C0112F7A1C}" srcOrd="4" destOrd="0" presId="urn:microsoft.com/office/officeart/2009/3/layout/HorizontalOrganizationChart"/>
    <dgm:cxn modelId="{2DCC781F-6CDF-49CC-B229-FC85E9CF9A7C}" type="presParOf" srcId="{077BB3B0-635A-4802-AA99-887E40D71D1B}" destId="{2FB7CF04-260C-41D2-AA98-5E14111D9D57}" srcOrd="5" destOrd="0" presId="urn:microsoft.com/office/officeart/2009/3/layout/HorizontalOrganizationChart"/>
    <dgm:cxn modelId="{503518BF-5BA2-453B-A140-187DE74842F5}" type="presParOf" srcId="{2FB7CF04-260C-41D2-AA98-5E14111D9D57}" destId="{2A3568E8-0C0C-4B7C-83B5-CBBAE2C1EB60}" srcOrd="0" destOrd="0" presId="urn:microsoft.com/office/officeart/2009/3/layout/HorizontalOrganizationChart"/>
    <dgm:cxn modelId="{E5977DF7-527A-4CE9-8FBD-4EEE8B53B574}" type="presParOf" srcId="{2A3568E8-0C0C-4B7C-83B5-CBBAE2C1EB60}" destId="{212E5853-7078-4242-BF17-19FAA3098879}" srcOrd="0" destOrd="0" presId="urn:microsoft.com/office/officeart/2009/3/layout/HorizontalOrganizationChart"/>
    <dgm:cxn modelId="{DC4AD3E2-4A5A-449E-94ED-CD50DC3F214C}" type="presParOf" srcId="{2A3568E8-0C0C-4B7C-83B5-CBBAE2C1EB60}" destId="{8DDE4D6F-30AC-4708-BD96-540DCF9F08C5}" srcOrd="1" destOrd="0" presId="urn:microsoft.com/office/officeart/2009/3/layout/HorizontalOrganizationChart"/>
    <dgm:cxn modelId="{611E1C0A-6133-4A6F-9F86-9AF88F450D39}" type="presParOf" srcId="{2FB7CF04-260C-41D2-AA98-5E14111D9D57}" destId="{8FACDC7C-8AE2-4FC1-A1A5-7C9EE596F9D8}" srcOrd="1" destOrd="0" presId="urn:microsoft.com/office/officeart/2009/3/layout/HorizontalOrganizationChart"/>
    <dgm:cxn modelId="{3862C0DD-5F36-47E9-A877-58B2E73B99F1}" type="presParOf" srcId="{8FACDC7C-8AE2-4FC1-A1A5-7C9EE596F9D8}" destId="{D8E834E4-F4FB-4EE6-AFC7-7E91645E1E06}" srcOrd="0" destOrd="0" presId="urn:microsoft.com/office/officeart/2009/3/layout/HorizontalOrganizationChart"/>
    <dgm:cxn modelId="{303C1CC5-91A2-40F7-AFF2-350705BA6963}" type="presParOf" srcId="{8FACDC7C-8AE2-4FC1-A1A5-7C9EE596F9D8}" destId="{BC473281-089E-40D4-A261-B8CACB438DB6}" srcOrd="1" destOrd="0" presId="urn:microsoft.com/office/officeart/2009/3/layout/HorizontalOrganizationChart"/>
    <dgm:cxn modelId="{C6489545-6E7C-40D2-B0F6-FAFF84E5ECCA}" type="presParOf" srcId="{BC473281-089E-40D4-A261-B8CACB438DB6}" destId="{822D1DF7-B42C-4380-B773-B00FB924B0F4}" srcOrd="0" destOrd="0" presId="urn:microsoft.com/office/officeart/2009/3/layout/HorizontalOrganizationChart"/>
    <dgm:cxn modelId="{2F105C5F-F8E2-4278-A934-2A08E975648A}" type="presParOf" srcId="{822D1DF7-B42C-4380-B773-B00FB924B0F4}" destId="{11AE3608-5DD4-4CAA-91DE-792A389E509C}" srcOrd="0" destOrd="0" presId="urn:microsoft.com/office/officeart/2009/3/layout/HorizontalOrganizationChart"/>
    <dgm:cxn modelId="{4C2A8ED8-2CC8-48C2-9062-C908D7646AE4}" type="presParOf" srcId="{822D1DF7-B42C-4380-B773-B00FB924B0F4}" destId="{C833132C-07B9-4F8E-9DFF-A2D01EF9F281}" srcOrd="1" destOrd="0" presId="urn:microsoft.com/office/officeart/2009/3/layout/HorizontalOrganizationChart"/>
    <dgm:cxn modelId="{5516C9FB-DE33-4838-96F8-CE87C56D5361}" type="presParOf" srcId="{BC473281-089E-40D4-A261-B8CACB438DB6}" destId="{73386864-F3D7-4B12-9B3C-47C996EA5805}" srcOrd="1" destOrd="0" presId="urn:microsoft.com/office/officeart/2009/3/layout/HorizontalOrganizationChart"/>
    <dgm:cxn modelId="{AA38DE3C-1991-45C9-B350-74087A2EE715}" type="presParOf" srcId="{BC473281-089E-40D4-A261-B8CACB438DB6}" destId="{02D829D3-11E4-4944-95B8-DFF4EF5D9E69}" srcOrd="2" destOrd="0" presId="urn:microsoft.com/office/officeart/2009/3/layout/HorizontalOrganizationChart"/>
    <dgm:cxn modelId="{9578B64C-84D1-434D-A2D1-9A8C72C93C9D}" type="presParOf" srcId="{2FB7CF04-260C-41D2-AA98-5E14111D9D57}" destId="{6825F251-7297-44C6-8A26-5379D2CC3996}" srcOrd="2" destOrd="0" presId="urn:microsoft.com/office/officeart/2009/3/layout/HorizontalOrganizationChart"/>
    <dgm:cxn modelId="{954B49EE-CC38-4CC4-A338-F0B9AD92CBF8}" type="presParOf" srcId="{6B565554-5D02-4734-91F0-82AE6C196F04}" destId="{D0A3A358-AFD5-491B-86F1-AB4449F426A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3989BD7-D3A4-4F8B-AFB0-B375C37B7BFF}" type="doc">
      <dgm:prSet loTypeId="urn:microsoft.com/office/officeart/2009/3/layout/HorizontalOrganizationChart" loCatId="hierarchy" qsTypeId="urn:microsoft.com/office/officeart/2005/8/quickstyle/simple1" qsCatId="simple" csTypeId="urn:microsoft.com/office/officeart/2005/8/colors/colorful5" csCatId="colorful" phldr="1"/>
      <dgm:spPr/>
      <dgm:t>
        <a:bodyPr/>
        <a:lstStyle/>
        <a:p>
          <a:endParaRPr lang="nl-NL"/>
        </a:p>
      </dgm:t>
    </dgm:pt>
    <dgm:pt modelId="{DC4067CD-D964-4A26-89EE-D19636D4506D}">
      <dgm:prSet phldrT="[Text]" custT="1"/>
      <dgm:spPr/>
      <dgm:t>
        <a:bodyPr/>
        <a:lstStyle/>
        <a:p>
          <a:pPr algn="ctr"/>
          <a:r>
            <a:rPr lang="nl-NL" sz="1800">
              <a:latin typeface="Palatino Linotype" panose="02040502050505030304" pitchFamily="18" charset="0"/>
            </a:rPr>
            <a:t>Afstromende hemelwater</a:t>
          </a:r>
        </a:p>
      </dgm:t>
    </dgm:pt>
    <dgm:pt modelId="{9CEDB286-EEF0-4F11-9CD1-209519E2DCFB}" type="parTrans" cxnId="{3195EA90-25BF-4289-BC6D-6E26F4BB8CAA}">
      <dgm:prSet custT="1"/>
      <dgm:spPr/>
      <dgm:t>
        <a:bodyPr/>
        <a:lstStyle/>
        <a:p>
          <a:pPr algn="ctr"/>
          <a:endParaRPr lang="nl-NL" sz="1800">
            <a:latin typeface="Palatino Linotype" panose="02040502050505030304" pitchFamily="18" charset="0"/>
          </a:endParaRPr>
        </a:p>
      </dgm:t>
    </dgm:pt>
    <dgm:pt modelId="{C520D2FA-BCD3-4CB0-8A71-FF9411FE5403}" type="sibTrans" cxnId="{3195EA90-25BF-4289-BC6D-6E26F4BB8CAA}">
      <dgm:prSet/>
      <dgm:spPr/>
      <dgm:t>
        <a:bodyPr/>
        <a:lstStyle/>
        <a:p>
          <a:endParaRPr lang="nl-NL"/>
        </a:p>
      </dgm:t>
    </dgm:pt>
    <dgm:pt modelId="{DD2BDBDE-22A1-4D06-8E94-2D9BC07E37E6}">
      <dgm:prSet phldrT="[Text]" custT="1"/>
      <dgm:spPr/>
      <dgm:t>
        <a:bodyPr/>
        <a:lstStyle/>
        <a:p>
          <a:pPr algn="ctr"/>
          <a:r>
            <a:rPr lang="nl-NL" sz="1800" dirty="0">
              <a:latin typeface="Palatino Linotype" panose="02040502050505030304" pitchFamily="18" charset="0"/>
            </a:rPr>
            <a:t>Urbanisatie / Input</a:t>
          </a:r>
        </a:p>
      </dgm:t>
    </dgm:pt>
    <dgm:pt modelId="{48189B2A-E98F-436D-94BD-D99CE48FFB4B}" type="parTrans" cxnId="{AF38D671-1067-44FC-A1F3-CCA636C9B5C1}">
      <dgm:prSet custT="1"/>
      <dgm:spPr/>
      <dgm:t>
        <a:bodyPr/>
        <a:lstStyle/>
        <a:p>
          <a:pPr algn="ctr"/>
          <a:endParaRPr lang="nl-NL" sz="1800">
            <a:latin typeface="Palatino Linotype" panose="02040502050505030304" pitchFamily="18" charset="0"/>
          </a:endParaRPr>
        </a:p>
      </dgm:t>
    </dgm:pt>
    <dgm:pt modelId="{BF252F9B-5EEA-4FF8-835E-AD6005F684BF}" type="sibTrans" cxnId="{AF38D671-1067-44FC-A1F3-CCA636C9B5C1}">
      <dgm:prSet/>
      <dgm:spPr/>
      <dgm:t>
        <a:bodyPr/>
        <a:lstStyle/>
        <a:p>
          <a:endParaRPr lang="nl-NL"/>
        </a:p>
      </dgm:t>
    </dgm:pt>
    <dgm:pt modelId="{539416BF-23E5-454D-8938-7780032D5879}">
      <dgm:prSet phldrT="[Text]" custT="1"/>
      <dgm:spPr/>
      <dgm:t>
        <a:bodyPr/>
        <a:lstStyle/>
        <a:p>
          <a:pPr algn="ctr"/>
          <a:r>
            <a:rPr lang="nl-NL" sz="1800" dirty="0">
              <a:latin typeface="Palatino Linotype" panose="02040502050505030304" pitchFamily="18" charset="0"/>
            </a:rPr>
            <a:t> Infrastructuur/ Voorziening</a:t>
          </a:r>
        </a:p>
      </dgm:t>
    </dgm:pt>
    <dgm:pt modelId="{DA38BEE3-6994-4E34-BC02-E357461BE6D5}" type="parTrans" cxnId="{E06B8246-ACA1-46FF-A220-29C0B53A1423}">
      <dgm:prSet custT="1"/>
      <dgm:spPr/>
      <dgm:t>
        <a:bodyPr/>
        <a:lstStyle/>
        <a:p>
          <a:pPr algn="ctr"/>
          <a:endParaRPr lang="nl-NL" sz="1800"/>
        </a:p>
      </dgm:t>
    </dgm:pt>
    <dgm:pt modelId="{C1D7DFB1-B9DA-4FE0-99EA-EAC2E48CFA8A}" type="sibTrans" cxnId="{E06B8246-ACA1-46FF-A220-29C0B53A1423}">
      <dgm:prSet/>
      <dgm:spPr/>
      <dgm:t>
        <a:bodyPr/>
        <a:lstStyle/>
        <a:p>
          <a:endParaRPr lang="nl-NL"/>
        </a:p>
      </dgm:t>
    </dgm:pt>
    <dgm:pt modelId="{3665E3DD-8B7D-4F3D-AD4A-015A804AE13E}">
      <dgm:prSet phldrT="[Text]" custT="1"/>
      <dgm:spPr/>
      <dgm:t>
        <a:bodyPr/>
        <a:lstStyle/>
        <a:p>
          <a:pPr algn="ctr"/>
          <a:r>
            <a:rPr lang="nl-NL" sz="1800" dirty="0">
              <a:latin typeface="Palatino Linotype" panose="02040502050505030304" pitchFamily="18" charset="0"/>
            </a:rPr>
            <a:t>Afvoer en verwerking van afvalwater</a:t>
          </a:r>
        </a:p>
      </dgm:t>
    </dgm:pt>
    <dgm:pt modelId="{82CEA809-FE79-4680-960A-16ABF30B90A3}" type="sibTrans" cxnId="{CAFD928D-145E-4B27-B17C-4103649FF3D8}">
      <dgm:prSet/>
      <dgm:spPr/>
      <dgm:t>
        <a:bodyPr/>
        <a:lstStyle/>
        <a:p>
          <a:endParaRPr lang="nl-NL"/>
        </a:p>
      </dgm:t>
    </dgm:pt>
    <dgm:pt modelId="{0E93EB17-7060-4BF3-91A1-3B906FE7BFEA}" type="parTrans" cxnId="{CAFD928D-145E-4B27-B17C-4103649FF3D8}">
      <dgm:prSet custT="1"/>
      <dgm:spPr/>
      <dgm:t>
        <a:bodyPr/>
        <a:lstStyle/>
        <a:p>
          <a:pPr algn="ctr"/>
          <a:endParaRPr lang="nl-NL" sz="1800">
            <a:latin typeface="Palatino Linotype" panose="02040502050505030304" pitchFamily="18" charset="0"/>
          </a:endParaRPr>
        </a:p>
      </dgm:t>
    </dgm:pt>
    <dgm:pt modelId="{BE8ACB7D-9787-4E00-B110-A1C965BC5348}">
      <dgm:prSet phldrT="[Text]" custT="1"/>
      <dgm:spPr/>
      <dgm:t>
        <a:bodyPr/>
        <a:lstStyle/>
        <a:p>
          <a:pPr algn="ctr"/>
          <a:r>
            <a:rPr lang="nl-NL" sz="1800" b="0" dirty="0">
              <a:latin typeface="Palatino Linotype" panose="02040502050505030304" pitchFamily="18" charset="0"/>
            </a:rPr>
            <a:t>Industrie / Output</a:t>
          </a:r>
        </a:p>
      </dgm:t>
    </dgm:pt>
    <dgm:pt modelId="{A19A853C-075B-45F6-AAAE-5C2536A5D1B7}" type="parTrans" cxnId="{7253EC35-F106-44C9-9BA7-56E506ADC442}">
      <dgm:prSet/>
      <dgm:spPr/>
      <dgm:t>
        <a:bodyPr/>
        <a:lstStyle/>
        <a:p>
          <a:endParaRPr lang="nl-NL" sz="1800"/>
        </a:p>
      </dgm:t>
    </dgm:pt>
    <dgm:pt modelId="{A421963D-05FC-4C79-9788-22696131D325}" type="sibTrans" cxnId="{7253EC35-F106-44C9-9BA7-56E506ADC442}">
      <dgm:prSet/>
      <dgm:spPr/>
      <dgm:t>
        <a:bodyPr/>
        <a:lstStyle/>
        <a:p>
          <a:endParaRPr lang="nl-NL"/>
        </a:p>
      </dgm:t>
    </dgm:pt>
    <dgm:pt modelId="{AA18446B-27DB-49A6-A7BD-8EC73870B03D}">
      <dgm:prSet phldrT="[Text]" custT="1"/>
      <dgm:spPr/>
      <dgm:t>
        <a:bodyPr/>
        <a:lstStyle/>
        <a:p>
          <a:pPr algn="ctr"/>
          <a:r>
            <a:rPr lang="nl-NL" sz="1800" b="0" dirty="0">
              <a:latin typeface="Palatino Linotype" panose="02040502050505030304" pitchFamily="18" charset="0"/>
            </a:rPr>
            <a:t>Infrastructuur / bouw en beheer zuiveringsinstallatie</a:t>
          </a:r>
        </a:p>
      </dgm:t>
    </dgm:pt>
    <dgm:pt modelId="{CC740024-8A18-4888-9347-1AA9E15C5DEA}" type="parTrans" cxnId="{BEE731CF-63F9-40FB-AAF6-2FCC23FE2396}">
      <dgm:prSet/>
      <dgm:spPr/>
      <dgm:t>
        <a:bodyPr/>
        <a:lstStyle/>
        <a:p>
          <a:endParaRPr lang="nl-NL" sz="1800"/>
        </a:p>
      </dgm:t>
    </dgm:pt>
    <dgm:pt modelId="{DFC3D148-F7DF-4DBC-9A11-57727762834A}" type="sibTrans" cxnId="{BEE731CF-63F9-40FB-AAF6-2FCC23FE2396}">
      <dgm:prSet/>
      <dgm:spPr/>
      <dgm:t>
        <a:bodyPr/>
        <a:lstStyle/>
        <a:p>
          <a:endParaRPr lang="nl-NL"/>
        </a:p>
      </dgm:t>
    </dgm:pt>
    <dgm:pt modelId="{7D1566A3-25BA-44AA-91D4-63962B94CCF3}">
      <dgm:prSet phldrT="[Text]" custT="1"/>
      <dgm:spPr/>
      <dgm:t>
        <a:bodyPr/>
        <a:lstStyle/>
        <a:p>
          <a:pPr algn="ctr"/>
          <a:r>
            <a:rPr lang="nl-NL" sz="1800" dirty="0">
              <a:latin typeface="Palatino Linotype" panose="02040502050505030304" pitchFamily="18" charset="0"/>
            </a:rPr>
            <a:t>Vervuiling van bestaande natuurlijke zoetwaterbronnen</a:t>
          </a:r>
        </a:p>
      </dgm:t>
    </dgm:pt>
    <dgm:pt modelId="{570C080A-0F4C-42CF-A735-F89744F57DD4}" type="sibTrans" cxnId="{5077BA8F-9C88-4FB9-928F-6F66B59C41DC}">
      <dgm:prSet/>
      <dgm:spPr/>
      <dgm:t>
        <a:bodyPr/>
        <a:lstStyle/>
        <a:p>
          <a:endParaRPr lang="nl-NL"/>
        </a:p>
      </dgm:t>
    </dgm:pt>
    <dgm:pt modelId="{9F510E6F-F512-4677-9D99-99ED6AE044F1}" type="parTrans" cxnId="{5077BA8F-9C88-4FB9-928F-6F66B59C41DC}">
      <dgm:prSet/>
      <dgm:spPr/>
      <dgm:t>
        <a:bodyPr/>
        <a:lstStyle/>
        <a:p>
          <a:endParaRPr lang="nl-NL"/>
        </a:p>
      </dgm:t>
    </dgm:pt>
    <dgm:pt modelId="{53D874C1-080A-4F63-8565-4B8BE147FCF1}" type="pres">
      <dgm:prSet presAssocID="{F3989BD7-D3A4-4F8B-AFB0-B375C37B7BFF}" presName="hierChild1" presStyleCnt="0">
        <dgm:presLayoutVars>
          <dgm:orgChart val="1"/>
          <dgm:chPref val="1"/>
          <dgm:dir/>
          <dgm:animOne val="branch"/>
          <dgm:animLvl val="lvl"/>
          <dgm:resizeHandles/>
        </dgm:presLayoutVars>
      </dgm:prSet>
      <dgm:spPr/>
      <dgm:t>
        <a:bodyPr/>
        <a:lstStyle/>
        <a:p>
          <a:endParaRPr lang="nl-NL"/>
        </a:p>
      </dgm:t>
    </dgm:pt>
    <dgm:pt modelId="{6B565554-5D02-4734-91F0-82AE6C196F04}" type="pres">
      <dgm:prSet presAssocID="{7D1566A3-25BA-44AA-91D4-63962B94CCF3}" presName="hierRoot1" presStyleCnt="0">
        <dgm:presLayoutVars>
          <dgm:hierBranch val="init"/>
        </dgm:presLayoutVars>
      </dgm:prSet>
      <dgm:spPr/>
      <dgm:t>
        <a:bodyPr/>
        <a:lstStyle/>
        <a:p>
          <a:endParaRPr lang="nl-NL"/>
        </a:p>
      </dgm:t>
    </dgm:pt>
    <dgm:pt modelId="{E10C4667-F150-41CC-A7FE-FAA01C23588E}" type="pres">
      <dgm:prSet presAssocID="{7D1566A3-25BA-44AA-91D4-63962B94CCF3}" presName="rootComposite1" presStyleCnt="0"/>
      <dgm:spPr/>
      <dgm:t>
        <a:bodyPr/>
        <a:lstStyle/>
        <a:p>
          <a:endParaRPr lang="nl-NL"/>
        </a:p>
      </dgm:t>
    </dgm:pt>
    <dgm:pt modelId="{029079E0-6949-48A6-9C0B-8733F7F9B0A3}" type="pres">
      <dgm:prSet presAssocID="{7D1566A3-25BA-44AA-91D4-63962B94CCF3}" presName="rootText1" presStyleLbl="node0" presStyleIdx="0" presStyleCnt="1">
        <dgm:presLayoutVars>
          <dgm:chPref val="3"/>
        </dgm:presLayoutVars>
      </dgm:prSet>
      <dgm:spPr/>
      <dgm:t>
        <a:bodyPr/>
        <a:lstStyle/>
        <a:p>
          <a:endParaRPr lang="nl-NL"/>
        </a:p>
      </dgm:t>
    </dgm:pt>
    <dgm:pt modelId="{0DB9AC98-90C4-408B-8B48-A37872950287}" type="pres">
      <dgm:prSet presAssocID="{7D1566A3-25BA-44AA-91D4-63962B94CCF3}" presName="rootConnector1" presStyleLbl="node1" presStyleIdx="0" presStyleCnt="0"/>
      <dgm:spPr/>
      <dgm:t>
        <a:bodyPr/>
        <a:lstStyle/>
        <a:p>
          <a:endParaRPr lang="nl-NL"/>
        </a:p>
      </dgm:t>
    </dgm:pt>
    <dgm:pt modelId="{077BB3B0-635A-4802-AA99-887E40D71D1B}" type="pres">
      <dgm:prSet presAssocID="{7D1566A3-25BA-44AA-91D4-63962B94CCF3}" presName="hierChild2" presStyleCnt="0"/>
      <dgm:spPr/>
      <dgm:t>
        <a:bodyPr/>
        <a:lstStyle/>
        <a:p>
          <a:endParaRPr lang="nl-NL"/>
        </a:p>
      </dgm:t>
    </dgm:pt>
    <dgm:pt modelId="{147A13AF-60C7-4808-AB91-61F752CBE577}" type="pres">
      <dgm:prSet presAssocID="{9CEDB286-EEF0-4F11-9CD1-209519E2DCFB}" presName="Name64" presStyleLbl="parChTrans1D2" presStyleIdx="0" presStyleCnt="2"/>
      <dgm:spPr/>
      <dgm:t>
        <a:bodyPr/>
        <a:lstStyle/>
        <a:p>
          <a:endParaRPr lang="nl-NL"/>
        </a:p>
      </dgm:t>
    </dgm:pt>
    <dgm:pt modelId="{80027C17-0174-4EA6-95BC-921871B8D093}" type="pres">
      <dgm:prSet presAssocID="{DC4067CD-D964-4A26-89EE-D19636D4506D}" presName="hierRoot2" presStyleCnt="0">
        <dgm:presLayoutVars>
          <dgm:hierBranch val="init"/>
        </dgm:presLayoutVars>
      </dgm:prSet>
      <dgm:spPr/>
      <dgm:t>
        <a:bodyPr/>
        <a:lstStyle/>
        <a:p>
          <a:endParaRPr lang="nl-NL"/>
        </a:p>
      </dgm:t>
    </dgm:pt>
    <dgm:pt modelId="{44D71A75-D658-4F55-AFC3-950F3EA981B5}" type="pres">
      <dgm:prSet presAssocID="{DC4067CD-D964-4A26-89EE-D19636D4506D}" presName="rootComposite" presStyleCnt="0"/>
      <dgm:spPr/>
      <dgm:t>
        <a:bodyPr/>
        <a:lstStyle/>
        <a:p>
          <a:endParaRPr lang="nl-NL"/>
        </a:p>
      </dgm:t>
    </dgm:pt>
    <dgm:pt modelId="{5C5457B9-26B4-4192-A33D-DF3A3E98AA93}" type="pres">
      <dgm:prSet presAssocID="{DC4067CD-D964-4A26-89EE-D19636D4506D}" presName="rootText" presStyleLbl="node2" presStyleIdx="0" presStyleCnt="2">
        <dgm:presLayoutVars>
          <dgm:chPref val="3"/>
        </dgm:presLayoutVars>
      </dgm:prSet>
      <dgm:spPr/>
      <dgm:t>
        <a:bodyPr/>
        <a:lstStyle/>
        <a:p>
          <a:endParaRPr lang="nl-NL"/>
        </a:p>
      </dgm:t>
    </dgm:pt>
    <dgm:pt modelId="{1425F763-8C16-4A1C-8762-EA4A0DA0173D}" type="pres">
      <dgm:prSet presAssocID="{DC4067CD-D964-4A26-89EE-D19636D4506D}" presName="rootConnector" presStyleLbl="node2" presStyleIdx="0" presStyleCnt="2"/>
      <dgm:spPr/>
      <dgm:t>
        <a:bodyPr/>
        <a:lstStyle/>
        <a:p>
          <a:endParaRPr lang="nl-NL"/>
        </a:p>
      </dgm:t>
    </dgm:pt>
    <dgm:pt modelId="{E32894A6-8866-40FC-96BE-9E55816D04F9}" type="pres">
      <dgm:prSet presAssocID="{DC4067CD-D964-4A26-89EE-D19636D4506D}" presName="hierChild4" presStyleCnt="0"/>
      <dgm:spPr/>
      <dgm:t>
        <a:bodyPr/>
        <a:lstStyle/>
        <a:p>
          <a:endParaRPr lang="nl-NL"/>
        </a:p>
      </dgm:t>
    </dgm:pt>
    <dgm:pt modelId="{8B34EF3D-A1E4-41F6-A161-1F0E23B17FE3}" type="pres">
      <dgm:prSet presAssocID="{DA38BEE3-6994-4E34-BC02-E357461BE6D5}" presName="Name64" presStyleLbl="parChTrans1D3" presStyleIdx="0" presStyleCnt="4"/>
      <dgm:spPr/>
      <dgm:t>
        <a:bodyPr/>
        <a:lstStyle/>
        <a:p>
          <a:endParaRPr lang="nl-NL"/>
        </a:p>
      </dgm:t>
    </dgm:pt>
    <dgm:pt modelId="{49A84F9B-5728-4F3D-A03B-18A0DF254A7B}" type="pres">
      <dgm:prSet presAssocID="{539416BF-23E5-454D-8938-7780032D5879}" presName="hierRoot2" presStyleCnt="0">
        <dgm:presLayoutVars>
          <dgm:hierBranch val="init"/>
        </dgm:presLayoutVars>
      </dgm:prSet>
      <dgm:spPr/>
      <dgm:t>
        <a:bodyPr/>
        <a:lstStyle/>
        <a:p>
          <a:endParaRPr lang="nl-NL"/>
        </a:p>
      </dgm:t>
    </dgm:pt>
    <dgm:pt modelId="{C0D0C557-FB66-4506-AA2E-062C20F8D047}" type="pres">
      <dgm:prSet presAssocID="{539416BF-23E5-454D-8938-7780032D5879}" presName="rootComposite" presStyleCnt="0"/>
      <dgm:spPr/>
      <dgm:t>
        <a:bodyPr/>
        <a:lstStyle/>
        <a:p>
          <a:endParaRPr lang="nl-NL"/>
        </a:p>
      </dgm:t>
    </dgm:pt>
    <dgm:pt modelId="{5AC34B07-E62D-4B61-BC88-B7BF68D2998A}" type="pres">
      <dgm:prSet presAssocID="{539416BF-23E5-454D-8938-7780032D5879}" presName="rootText" presStyleLbl="node3" presStyleIdx="0" presStyleCnt="4">
        <dgm:presLayoutVars>
          <dgm:chPref val="3"/>
        </dgm:presLayoutVars>
      </dgm:prSet>
      <dgm:spPr/>
      <dgm:t>
        <a:bodyPr/>
        <a:lstStyle/>
        <a:p>
          <a:endParaRPr lang="nl-NL"/>
        </a:p>
      </dgm:t>
    </dgm:pt>
    <dgm:pt modelId="{5895006D-4392-4F11-BAC5-37736AA86800}" type="pres">
      <dgm:prSet presAssocID="{539416BF-23E5-454D-8938-7780032D5879}" presName="rootConnector" presStyleLbl="node3" presStyleIdx="0" presStyleCnt="4"/>
      <dgm:spPr/>
      <dgm:t>
        <a:bodyPr/>
        <a:lstStyle/>
        <a:p>
          <a:endParaRPr lang="nl-NL"/>
        </a:p>
      </dgm:t>
    </dgm:pt>
    <dgm:pt modelId="{3131A8B9-19FC-405B-BB68-68EA61390DB2}" type="pres">
      <dgm:prSet presAssocID="{539416BF-23E5-454D-8938-7780032D5879}" presName="hierChild4" presStyleCnt="0"/>
      <dgm:spPr/>
      <dgm:t>
        <a:bodyPr/>
        <a:lstStyle/>
        <a:p>
          <a:endParaRPr lang="nl-NL"/>
        </a:p>
      </dgm:t>
    </dgm:pt>
    <dgm:pt modelId="{4F69DC83-7A53-44BD-90C3-9A95A1103FDE}" type="pres">
      <dgm:prSet presAssocID="{539416BF-23E5-454D-8938-7780032D5879}" presName="hierChild5" presStyleCnt="0"/>
      <dgm:spPr/>
      <dgm:t>
        <a:bodyPr/>
        <a:lstStyle/>
        <a:p>
          <a:endParaRPr lang="nl-NL"/>
        </a:p>
      </dgm:t>
    </dgm:pt>
    <dgm:pt modelId="{CB7CF438-70B4-468C-A967-892FA7C8BAAF}" type="pres">
      <dgm:prSet presAssocID="{DC4067CD-D964-4A26-89EE-D19636D4506D}" presName="hierChild5" presStyleCnt="0"/>
      <dgm:spPr/>
      <dgm:t>
        <a:bodyPr/>
        <a:lstStyle/>
        <a:p>
          <a:endParaRPr lang="nl-NL"/>
        </a:p>
      </dgm:t>
    </dgm:pt>
    <dgm:pt modelId="{67532655-5968-4D69-803D-D9C0112F7A1C}" type="pres">
      <dgm:prSet presAssocID="{0E93EB17-7060-4BF3-91A1-3B906FE7BFEA}" presName="Name64" presStyleLbl="parChTrans1D2" presStyleIdx="1" presStyleCnt="2"/>
      <dgm:spPr/>
      <dgm:t>
        <a:bodyPr/>
        <a:lstStyle/>
        <a:p>
          <a:endParaRPr lang="nl-NL"/>
        </a:p>
      </dgm:t>
    </dgm:pt>
    <dgm:pt modelId="{2FB7CF04-260C-41D2-AA98-5E14111D9D57}" type="pres">
      <dgm:prSet presAssocID="{3665E3DD-8B7D-4F3D-AD4A-015A804AE13E}" presName="hierRoot2" presStyleCnt="0">
        <dgm:presLayoutVars>
          <dgm:hierBranch val="init"/>
        </dgm:presLayoutVars>
      </dgm:prSet>
      <dgm:spPr/>
      <dgm:t>
        <a:bodyPr/>
        <a:lstStyle/>
        <a:p>
          <a:endParaRPr lang="nl-NL"/>
        </a:p>
      </dgm:t>
    </dgm:pt>
    <dgm:pt modelId="{2A3568E8-0C0C-4B7C-83B5-CBBAE2C1EB60}" type="pres">
      <dgm:prSet presAssocID="{3665E3DD-8B7D-4F3D-AD4A-015A804AE13E}" presName="rootComposite" presStyleCnt="0"/>
      <dgm:spPr/>
      <dgm:t>
        <a:bodyPr/>
        <a:lstStyle/>
        <a:p>
          <a:endParaRPr lang="nl-NL"/>
        </a:p>
      </dgm:t>
    </dgm:pt>
    <dgm:pt modelId="{212E5853-7078-4242-BF17-19FAA3098879}" type="pres">
      <dgm:prSet presAssocID="{3665E3DD-8B7D-4F3D-AD4A-015A804AE13E}" presName="rootText" presStyleLbl="node2" presStyleIdx="1" presStyleCnt="2">
        <dgm:presLayoutVars>
          <dgm:chPref val="3"/>
        </dgm:presLayoutVars>
      </dgm:prSet>
      <dgm:spPr/>
      <dgm:t>
        <a:bodyPr/>
        <a:lstStyle/>
        <a:p>
          <a:endParaRPr lang="nl-NL"/>
        </a:p>
      </dgm:t>
    </dgm:pt>
    <dgm:pt modelId="{8DDE4D6F-30AC-4708-BD96-540DCF9F08C5}" type="pres">
      <dgm:prSet presAssocID="{3665E3DD-8B7D-4F3D-AD4A-015A804AE13E}" presName="rootConnector" presStyleLbl="node2" presStyleIdx="1" presStyleCnt="2"/>
      <dgm:spPr/>
      <dgm:t>
        <a:bodyPr/>
        <a:lstStyle/>
        <a:p>
          <a:endParaRPr lang="nl-NL"/>
        </a:p>
      </dgm:t>
    </dgm:pt>
    <dgm:pt modelId="{8FACDC7C-8AE2-4FC1-A1A5-7C9EE596F9D8}" type="pres">
      <dgm:prSet presAssocID="{3665E3DD-8B7D-4F3D-AD4A-015A804AE13E}" presName="hierChild4" presStyleCnt="0"/>
      <dgm:spPr/>
      <dgm:t>
        <a:bodyPr/>
        <a:lstStyle/>
        <a:p>
          <a:endParaRPr lang="nl-NL"/>
        </a:p>
      </dgm:t>
    </dgm:pt>
    <dgm:pt modelId="{D8E834E4-F4FB-4EE6-AFC7-7E91645E1E06}" type="pres">
      <dgm:prSet presAssocID="{48189B2A-E98F-436D-94BD-D99CE48FFB4B}" presName="Name64" presStyleLbl="parChTrans1D3" presStyleIdx="1" presStyleCnt="4"/>
      <dgm:spPr/>
      <dgm:t>
        <a:bodyPr/>
        <a:lstStyle/>
        <a:p>
          <a:endParaRPr lang="nl-NL"/>
        </a:p>
      </dgm:t>
    </dgm:pt>
    <dgm:pt modelId="{BC473281-089E-40D4-A261-B8CACB438DB6}" type="pres">
      <dgm:prSet presAssocID="{DD2BDBDE-22A1-4D06-8E94-2D9BC07E37E6}" presName="hierRoot2" presStyleCnt="0">
        <dgm:presLayoutVars>
          <dgm:hierBranch val="init"/>
        </dgm:presLayoutVars>
      </dgm:prSet>
      <dgm:spPr/>
      <dgm:t>
        <a:bodyPr/>
        <a:lstStyle/>
        <a:p>
          <a:endParaRPr lang="nl-NL"/>
        </a:p>
      </dgm:t>
    </dgm:pt>
    <dgm:pt modelId="{822D1DF7-B42C-4380-B773-B00FB924B0F4}" type="pres">
      <dgm:prSet presAssocID="{DD2BDBDE-22A1-4D06-8E94-2D9BC07E37E6}" presName="rootComposite" presStyleCnt="0"/>
      <dgm:spPr/>
      <dgm:t>
        <a:bodyPr/>
        <a:lstStyle/>
        <a:p>
          <a:endParaRPr lang="nl-NL"/>
        </a:p>
      </dgm:t>
    </dgm:pt>
    <dgm:pt modelId="{11AE3608-5DD4-4CAA-91DE-792A389E509C}" type="pres">
      <dgm:prSet presAssocID="{DD2BDBDE-22A1-4D06-8E94-2D9BC07E37E6}" presName="rootText" presStyleLbl="node3" presStyleIdx="1" presStyleCnt="4">
        <dgm:presLayoutVars>
          <dgm:chPref val="3"/>
        </dgm:presLayoutVars>
      </dgm:prSet>
      <dgm:spPr/>
      <dgm:t>
        <a:bodyPr/>
        <a:lstStyle/>
        <a:p>
          <a:endParaRPr lang="nl-NL"/>
        </a:p>
      </dgm:t>
    </dgm:pt>
    <dgm:pt modelId="{C833132C-07B9-4F8E-9DFF-A2D01EF9F281}" type="pres">
      <dgm:prSet presAssocID="{DD2BDBDE-22A1-4D06-8E94-2D9BC07E37E6}" presName="rootConnector" presStyleLbl="node3" presStyleIdx="1" presStyleCnt="4"/>
      <dgm:spPr/>
      <dgm:t>
        <a:bodyPr/>
        <a:lstStyle/>
        <a:p>
          <a:endParaRPr lang="nl-NL"/>
        </a:p>
      </dgm:t>
    </dgm:pt>
    <dgm:pt modelId="{73386864-F3D7-4B12-9B3C-47C996EA5805}" type="pres">
      <dgm:prSet presAssocID="{DD2BDBDE-22A1-4D06-8E94-2D9BC07E37E6}" presName="hierChild4" presStyleCnt="0"/>
      <dgm:spPr/>
      <dgm:t>
        <a:bodyPr/>
        <a:lstStyle/>
        <a:p>
          <a:endParaRPr lang="nl-NL"/>
        </a:p>
      </dgm:t>
    </dgm:pt>
    <dgm:pt modelId="{02D829D3-11E4-4944-95B8-DFF4EF5D9E69}" type="pres">
      <dgm:prSet presAssocID="{DD2BDBDE-22A1-4D06-8E94-2D9BC07E37E6}" presName="hierChild5" presStyleCnt="0"/>
      <dgm:spPr/>
      <dgm:t>
        <a:bodyPr/>
        <a:lstStyle/>
        <a:p>
          <a:endParaRPr lang="nl-NL"/>
        </a:p>
      </dgm:t>
    </dgm:pt>
    <dgm:pt modelId="{D0D48095-CE0C-42E4-98D2-70A53AA54B85}" type="pres">
      <dgm:prSet presAssocID="{A19A853C-075B-45F6-AAAE-5C2536A5D1B7}" presName="Name64" presStyleLbl="parChTrans1D3" presStyleIdx="2" presStyleCnt="4"/>
      <dgm:spPr/>
      <dgm:t>
        <a:bodyPr/>
        <a:lstStyle/>
        <a:p>
          <a:endParaRPr lang="nl-NL"/>
        </a:p>
      </dgm:t>
    </dgm:pt>
    <dgm:pt modelId="{C9C7B635-B5C0-46DA-A539-717D026EF8F3}" type="pres">
      <dgm:prSet presAssocID="{BE8ACB7D-9787-4E00-B110-A1C965BC5348}" presName="hierRoot2" presStyleCnt="0">
        <dgm:presLayoutVars>
          <dgm:hierBranch val="init"/>
        </dgm:presLayoutVars>
      </dgm:prSet>
      <dgm:spPr/>
      <dgm:t>
        <a:bodyPr/>
        <a:lstStyle/>
        <a:p>
          <a:endParaRPr lang="nl-NL"/>
        </a:p>
      </dgm:t>
    </dgm:pt>
    <dgm:pt modelId="{15AE1C03-D57B-4A9C-91DA-9C44DC98C9C3}" type="pres">
      <dgm:prSet presAssocID="{BE8ACB7D-9787-4E00-B110-A1C965BC5348}" presName="rootComposite" presStyleCnt="0"/>
      <dgm:spPr/>
      <dgm:t>
        <a:bodyPr/>
        <a:lstStyle/>
        <a:p>
          <a:endParaRPr lang="nl-NL"/>
        </a:p>
      </dgm:t>
    </dgm:pt>
    <dgm:pt modelId="{1328DDD8-61A1-489B-A08C-34F9E47E3D78}" type="pres">
      <dgm:prSet presAssocID="{BE8ACB7D-9787-4E00-B110-A1C965BC5348}" presName="rootText" presStyleLbl="node3" presStyleIdx="2" presStyleCnt="4">
        <dgm:presLayoutVars>
          <dgm:chPref val="3"/>
        </dgm:presLayoutVars>
      </dgm:prSet>
      <dgm:spPr/>
      <dgm:t>
        <a:bodyPr/>
        <a:lstStyle/>
        <a:p>
          <a:endParaRPr lang="nl-NL"/>
        </a:p>
      </dgm:t>
    </dgm:pt>
    <dgm:pt modelId="{4EF2C04E-85C0-466E-93D7-16EA2C8C8AAB}" type="pres">
      <dgm:prSet presAssocID="{BE8ACB7D-9787-4E00-B110-A1C965BC5348}" presName="rootConnector" presStyleLbl="node3" presStyleIdx="2" presStyleCnt="4"/>
      <dgm:spPr/>
      <dgm:t>
        <a:bodyPr/>
        <a:lstStyle/>
        <a:p>
          <a:endParaRPr lang="nl-NL"/>
        </a:p>
      </dgm:t>
    </dgm:pt>
    <dgm:pt modelId="{9A74A01E-D2F9-4476-8727-D3BE63DAE8FB}" type="pres">
      <dgm:prSet presAssocID="{BE8ACB7D-9787-4E00-B110-A1C965BC5348}" presName="hierChild4" presStyleCnt="0"/>
      <dgm:spPr/>
      <dgm:t>
        <a:bodyPr/>
        <a:lstStyle/>
        <a:p>
          <a:endParaRPr lang="nl-NL"/>
        </a:p>
      </dgm:t>
    </dgm:pt>
    <dgm:pt modelId="{7BBC2B90-8545-4491-B4E7-E2AC94F66BF6}" type="pres">
      <dgm:prSet presAssocID="{BE8ACB7D-9787-4E00-B110-A1C965BC5348}" presName="hierChild5" presStyleCnt="0"/>
      <dgm:spPr/>
      <dgm:t>
        <a:bodyPr/>
        <a:lstStyle/>
        <a:p>
          <a:endParaRPr lang="nl-NL"/>
        </a:p>
      </dgm:t>
    </dgm:pt>
    <dgm:pt modelId="{D6EDCE31-B0BA-4CC1-B47E-E9F8500DA45A}" type="pres">
      <dgm:prSet presAssocID="{CC740024-8A18-4888-9347-1AA9E15C5DEA}" presName="Name64" presStyleLbl="parChTrans1D3" presStyleIdx="3" presStyleCnt="4"/>
      <dgm:spPr/>
      <dgm:t>
        <a:bodyPr/>
        <a:lstStyle/>
        <a:p>
          <a:endParaRPr lang="nl-NL"/>
        </a:p>
      </dgm:t>
    </dgm:pt>
    <dgm:pt modelId="{CBFF5FBD-0A7B-4AC1-B16D-1BB9BCB4B68F}" type="pres">
      <dgm:prSet presAssocID="{AA18446B-27DB-49A6-A7BD-8EC73870B03D}" presName="hierRoot2" presStyleCnt="0">
        <dgm:presLayoutVars>
          <dgm:hierBranch val="init"/>
        </dgm:presLayoutVars>
      </dgm:prSet>
      <dgm:spPr/>
      <dgm:t>
        <a:bodyPr/>
        <a:lstStyle/>
        <a:p>
          <a:endParaRPr lang="nl-NL"/>
        </a:p>
      </dgm:t>
    </dgm:pt>
    <dgm:pt modelId="{78CFD7A6-7BF5-4366-B972-13178DA2991C}" type="pres">
      <dgm:prSet presAssocID="{AA18446B-27DB-49A6-A7BD-8EC73870B03D}" presName="rootComposite" presStyleCnt="0"/>
      <dgm:spPr/>
      <dgm:t>
        <a:bodyPr/>
        <a:lstStyle/>
        <a:p>
          <a:endParaRPr lang="nl-NL"/>
        </a:p>
      </dgm:t>
    </dgm:pt>
    <dgm:pt modelId="{55EEEEBE-73B1-4669-B378-78E8C9F548BF}" type="pres">
      <dgm:prSet presAssocID="{AA18446B-27DB-49A6-A7BD-8EC73870B03D}" presName="rootText" presStyleLbl="node3" presStyleIdx="3" presStyleCnt="4">
        <dgm:presLayoutVars>
          <dgm:chPref val="3"/>
        </dgm:presLayoutVars>
      </dgm:prSet>
      <dgm:spPr/>
      <dgm:t>
        <a:bodyPr/>
        <a:lstStyle/>
        <a:p>
          <a:endParaRPr lang="nl-NL"/>
        </a:p>
      </dgm:t>
    </dgm:pt>
    <dgm:pt modelId="{3A22F999-2117-4239-8543-09BB6298B382}" type="pres">
      <dgm:prSet presAssocID="{AA18446B-27DB-49A6-A7BD-8EC73870B03D}" presName="rootConnector" presStyleLbl="node3" presStyleIdx="3" presStyleCnt="4"/>
      <dgm:spPr/>
      <dgm:t>
        <a:bodyPr/>
        <a:lstStyle/>
        <a:p>
          <a:endParaRPr lang="nl-NL"/>
        </a:p>
      </dgm:t>
    </dgm:pt>
    <dgm:pt modelId="{F1B2CA9A-619C-4BEB-9843-FCAC877EA89E}" type="pres">
      <dgm:prSet presAssocID="{AA18446B-27DB-49A6-A7BD-8EC73870B03D}" presName="hierChild4" presStyleCnt="0"/>
      <dgm:spPr/>
      <dgm:t>
        <a:bodyPr/>
        <a:lstStyle/>
        <a:p>
          <a:endParaRPr lang="nl-NL"/>
        </a:p>
      </dgm:t>
    </dgm:pt>
    <dgm:pt modelId="{EC6BFABF-4EF6-4022-9000-43F8D7F0A9D2}" type="pres">
      <dgm:prSet presAssocID="{AA18446B-27DB-49A6-A7BD-8EC73870B03D}" presName="hierChild5" presStyleCnt="0"/>
      <dgm:spPr/>
      <dgm:t>
        <a:bodyPr/>
        <a:lstStyle/>
        <a:p>
          <a:endParaRPr lang="nl-NL"/>
        </a:p>
      </dgm:t>
    </dgm:pt>
    <dgm:pt modelId="{6825F251-7297-44C6-8A26-5379D2CC3996}" type="pres">
      <dgm:prSet presAssocID="{3665E3DD-8B7D-4F3D-AD4A-015A804AE13E}" presName="hierChild5" presStyleCnt="0"/>
      <dgm:spPr/>
      <dgm:t>
        <a:bodyPr/>
        <a:lstStyle/>
        <a:p>
          <a:endParaRPr lang="nl-NL"/>
        </a:p>
      </dgm:t>
    </dgm:pt>
    <dgm:pt modelId="{D0A3A358-AFD5-491B-86F1-AB4449F426AE}" type="pres">
      <dgm:prSet presAssocID="{7D1566A3-25BA-44AA-91D4-63962B94CCF3}" presName="hierChild3" presStyleCnt="0"/>
      <dgm:spPr/>
      <dgm:t>
        <a:bodyPr/>
        <a:lstStyle/>
        <a:p>
          <a:endParaRPr lang="nl-NL"/>
        </a:p>
      </dgm:t>
    </dgm:pt>
  </dgm:ptLst>
  <dgm:cxnLst>
    <dgm:cxn modelId="{6B8A0495-3F3E-47F9-B87D-B3469BA00E05}" type="presOf" srcId="{539416BF-23E5-454D-8938-7780032D5879}" destId="{5895006D-4392-4F11-BAC5-37736AA86800}" srcOrd="1" destOrd="0" presId="urn:microsoft.com/office/officeart/2009/3/layout/HorizontalOrganizationChart"/>
    <dgm:cxn modelId="{880DEF01-FA56-4AB9-A930-304746A4E375}" type="presOf" srcId="{DC4067CD-D964-4A26-89EE-D19636D4506D}" destId="{1425F763-8C16-4A1C-8762-EA4A0DA0173D}" srcOrd="1" destOrd="0" presId="urn:microsoft.com/office/officeart/2009/3/layout/HorizontalOrganizationChart"/>
    <dgm:cxn modelId="{5077BA8F-9C88-4FB9-928F-6F66B59C41DC}" srcId="{F3989BD7-D3A4-4F8B-AFB0-B375C37B7BFF}" destId="{7D1566A3-25BA-44AA-91D4-63962B94CCF3}" srcOrd="0" destOrd="0" parTransId="{9F510E6F-F512-4677-9D99-99ED6AE044F1}" sibTransId="{570C080A-0F4C-42CF-A735-F89744F57DD4}"/>
    <dgm:cxn modelId="{4191C96B-7851-4B22-B5EA-02EC2B2860F3}" type="presOf" srcId="{CC740024-8A18-4888-9347-1AA9E15C5DEA}" destId="{D6EDCE31-B0BA-4CC1-B47E-E9F8500DA45A}" srcOrd="0" destOrd="0" presId="urn:microsoft.com/office/officeart/2009/3/layout/HorizontalOrganizationChart"/>
    <dgm:cxn modelId="{EB472533-980A-40A2-9F76-75E9EE2431CF}" type="presOf" srcId="{A19A853C-075B-45F6-AAAE-5C2536A5D1B7}" destId="{D0D48095-CE0C-42E4-98D2-70A53AA54B85}" srcOrd="0" destOrd="0" presId="urn:microsoft.com/office/officeart/2009/3/layout/HorizontalOrganizationChart"/>
    <dgm:cxn modelId="{59F81FC6-45E2-4D2F-BACA-16EC19175B59}" type="presOf" srcId="{BE8ACB7D-9787-4E00-B110-A1C965BC5348}" destId="{4EF2C04E-85C0-466E-93D7-16EA2C8C8AAB}" srcOrd="1" destOrd="0" presId="urn:microsoft.com/office/officeart/2009/3/layout/HorizontalOrganizationChart"/>
    <dgm:cxn modelId="{AF38D671-1067-44FC-A1F3-CCA636C9B5C1}" srcId="{3665E3DD-8B7D-4F3D-AD4A-015A804AE13E}" destId="{DD2BDBDE-22A1-4D06-8E94-2D9BC07E37E6}" srcOrd="0" destOrd="0" parTransId="{48189B2A-E98F-436D-94BD-D99CE48FFB4B}" sibTransId="{BF252F9B-5EEA-4FF8-835E-AD6005F684BF}"/>
    <dgm:cxn modelId="{D72E5D02-603D-4184-89F0-EABEF8FD95CE}" type="presOf" srcId="{F3989BD7-D3A4-4F8B-AFB0-B375C37B7BFF}" destId="{53D874C1-080A-4F63-8565-4B8BE147FCF1}" srcOrd="0" destOrd="0" presId="urn:microsoft.com/office/officeart/2009/3/layout/HorizontalOrganizationChart"/>
    <dgm:cxn modelId="{BF2676D3-63F8-4972-83AE-556625E09773}" type="presOf" srcId="{539416BF-23E5-454D-8938-7780032D5879}" destId="{5AC34B07-E62D-4B61-BC88-B7BF68D2998A}" srcOrd="0" destOrd="0" presId="urn:microsoft.com/office/officeart/2009/3/layout/HorizontalOrganizationChart"/>
    <dgm:cxn modelId="{66C023F9-B61C-4F38-8766-AF9D384AE444}" type="presOf" srcId="{7D1566A3-25BA-44AA-91D4-63962B94CCF3}" destId="{0DB9AC98-90C4-408B-8B48-A37872950287}" srcOrd="1" destOrd="0" presId="urn:microsoft.com/office/officeart/2009/3/layout/HorizontalOrganizationChart"/>
    <dgm:cxn modelId="{85574C39-E4FF-4855-AFE7-436686098209}" type="presOf" srcId="{AA18446B-27DB-49A6-A7BD-8EC73870B03D}" destId="{55EEEEBE-73B1-4669-B378-78E8C9F548BF}" srcOrd="0" destOrd="0" presId="urn:microsoft.com/office/officeart/2009/3/layout/HorizontalOrganizationChart"/>
    <dgm:cxn modelId="{7253EC35-F106-44C9-9BA7-56E506ADC442}" srcId="{3665E3DD-8B7D-4F3D-AD4A-015A804AE13E}" destId="{BE8ACB7D-9787-4E00-B110-A1C965BC5348}" srcOrd="1" destOrd="0" parTransId="{A19A853C-075B-45F6-AAAE-5C2536A5D1B7}" sibTransId="{A421963D-05FC-4C79-9788-22696131D325}"/>
    <dgm:cxn modelId="{26B08718-1B6E-44C5-A454-372D49CAC3A4}" type="presOf" srcId="{DC4067CD-D964-4A26-89EE-D19636D4506D}" destId="{5C5457B9-26B4-4192-A33D-DF3A3E98AA93}" srcOrd="0" destOrd="0" presId="urn:microsoft.com/office/officeart/2009/3/layout/HorizontalOrganizationChart"/>
    <dgm:cxn modelId="{9E77A709-F269-4900-996D-65FF24F6390B}" type="presOf" srcId="{BE8ACB7D-9787-4E00-B110-A1C965BC5348}" destId="{1328DDD8-61A1-489B-A08C-34F9E47E3D78}" srcOrd="0" destOrd="0" presId="urn:microsoft.com/office/officeart/2009/3/layout/HorizontalOrganizationChart"/>
    <dgm:cxn modelId="{DAB5E71C-162E-42E1-BCBE-94C5074DCB7B}" type="presOf" srcId="{7D1566A3-25BA-44AA-91D4-63962B94CCF3}" destId="{029079E0-6949-48A6-9C0B-8733F7F9B0A3}" srcOrd="0" destOrd="0" presId="urn:microsoft.com/office/officeart/2009/3/layout/HorizontalOrganizationChart"/>
    <dgm:cxn modelId="{8E3AC39A-5706-4F67-9E07-A315580F8681}" type="presOf" srcId="{9CEDB286-EEF0-4F11-9CD1-209519E2DCFB}" destId="{147A13AF-60C7-4808-AB91-61F752CBE577}" srcOrd="0" destOrd="0" presId="urn:microsoft.com/office/officeart/2009/3/layout/HorizontalOrganizationChart"/>
    <dgm:cxn modelId="{BEE731CF-63F9-40FB-AAF6-2FCC23FE2396}" srcId="{3665E3DD-8B7D-4F3D-AD4A-015A804AE13E}" destId="{AA18446B-27DB-49A6-A7BD-8EC73870B03D}" srcOrd="2" destOrd="0" parTransId="{CC740024-8A18-4888-9347-1AA9E15C5DEA}" sibTransId="{DFC3D148-F7DF-4DBC-9A11-57727762834A}"/>
    <dgm:cxn modelId="{61DD3CBC-D7D2-46B9-8B13-4F1FA8D33478}" type="presOf" srcId="{3665E3DD-8B7D-4F3D-AD4A-015A804AE13E}" destId="{8DDE4D6F-30AC-4708-BD96-540DCF9F08C5}" srcOrd="1" destOrd="0" presId="urn:microsoft.com/office/officeart/2009/3/layout/HorizontalOrganizationChart"/>
    <dgm:cxn modelId="{03366A37-480D-4EFB-8DDE-8478A8D3D23B}" type="presOf" srcId="{AA18446B-27DB-49A6-A7BD-8EC73870B03D}" destId="{3A22F999-2117-4239-8543-09BB6298B382}" srcOrd="1" destOrd="0" presId="urn:microsoft.com/office/officeart/2009/3/layout/HorizontalOrganizationChart"/>
    <dgm:cxn modelId="{ACD54F28-C70D-41A0-AA7E-0121520F25DF}" type="presOf" srcId="{48189B2A-E98F-436D-94BD-D99CE48FFB4B}" destId="{D8E834E4-F4FB-4EE6-AFC7-7E91645E1E06}" srcOrd="0" destOrd="0" presId="urn:microsoft.com/office/officeart/2009/3/layout/HorizontalOrganizationChart"/>
    <dgm:cxn modelId="{CAFD928D-145E-4B27-B17C-4103649FF3D8}" srcId="{7D1566A3-25BA-44AA-91D4-63962B94CCF3}" destId="{3665E3DD-8B7D-4F3D-AD4A-015A804AE13E}" srcOrd="1" destOrd="0" parTransId="{0E93EB17-7060-4BF3-91A1-3B906FE7BFEA}" sibTransId="{82CEA809-FE79-4680-960A-16ABF30B90A3}"/>
    <dgm:cxn modelId="{735BDBEB-7612-4B22-BC16-2334427CAA5D}" type="presOf" srcId="{DD2BDBDE-22A1-4D06-8E94-2D9BC07E37E6}" destId="{11AE3608-5DD4-4CAA-91DE-792A389E509C}" srcOrd="0" destOrd="0" presId="urn:microsoft.com/office/officeart/2009/3/layout/HorizontalOrganizationChart"/>
    <dgm:cxn modelId="{474E4536-9AD4-4FCB-A2CC-7BBC02336464}" type="presOf" srcId="{DD2BDBDE-22A1-4D06-8E94-2D9BC07E37E6}" destId="{C833132C-07B9-4F8E-9DFF-A2D01EF9F281}" srcOrd="1" destOrd="0" presId="urn:microsoft.com/office/officeart/2009/3/layout/HorizontalOrganizationChart"/>
    <dgm:cxn modelId="{3195EA90-25BF-4289-BC6D-6E26F4BB8CAA}" srcId="{7D1566A3-25BA-44AA-91D4-63962B94CCF3}" destId="{DC4067CD-D964-4A26-89EE-D19636D4506D}" srcOrd="0" destOrd="0" parTransId="{9CEDB286-EEF0-4F11-9CD1-209519E2DCFB}" sibTransId="{C520D2FA-BCD3-4CB0-8A71-FF9411FE5403}"/>
    <dgm:cxn modelId="{E06B8246-ACA1-46FF-A220-29C0B53A1423}" srcId="{DC4067CD-D964-4A26-89EE-D19636D4506D}" destId="{539416BF-23E5-454D-8938-7780032D5879}" srcOrd="0" destOrd="0" parTransId="{DA38BEE3-6994-4E34-BC02-E357461BE6D5}" sibTransId="{C1D7DFB1-B9DA-4FE0-99EA-EAC2E48CFA8A}"/>
    <dgm:cxn modelId="{6723466A-909A-4FC8-A3CA-9F7BCDAAE8E5}" type="presOf" srcId="{0E93EB17-7060-4BF3-91A1-3B906FE7BFEA}" destId="{67532655-5968-4D69-803D-D9C0112F7A1C}" srcOrd="0" destOrd="0" presId="urn:microsoft.com/office/officeart/2009/3/layout/HorizontalOrganizationChart"/>
    <dgm:cxn modelId="{7382A39A-56E7-4C98-BB20-5548758A53B7}" type="presOf" srcId="{DA38BEE3-6994-4E34-BC02-E357461BE6D5}" destId="{8B34EF3D-A1E4-41F6-A161-1F0E23B17FE3}" srcOrd="0" destOrd="0" presId="urn:microsoft.com/office/officeart/2009/3/layout/HorizontalOrganizationChart"/>
    <dgm:cxn modelId="{F1845A8E-255A-4B73-9A90-6F807594913A}" type="presOf" srcId="{3665E3DD-8B7D-4F3D-AD4A-015A804AE13E}" destId="{212E5853-7078-4242-BF17-19FAA3098879}" srcOrd="0" destOrd="0" presId="urn:microsoft.com/office/officeart/2009/3/layout/HorizontalOrganizationChart"/>
    <dgm:cxn modelId="{B38B0E9D-5742-4ED2-A693-2E1BB9F90CF7}" type="presParOf" srcId="{53D874C1-080A-4F63-8565-4B8BE147FCF1}" destId="{6B565554-5D02-4734-91F0-82AE6C196F04}" srcOrd="0" destOrd="0" presId="urn:microsoft.com/office/officeart/2009/3/layout/HorizontalOrganizationChart"/>
    <dgm:cxn modelId="{6D0E29D9-4B52-4C09-9FCA-B6A099731C0D}" type="presParOf" srcId="{6B565554-5D02-4734-91F0-82AE6C196F04}" destId="{E10C4667-F150-41CC-A7FE-FAA01C23588E}" srcOrd="0" destOrd="0" presId="urn:microsoft.com/office/officeart/2009/3/layout/HorizontalOrganizationChart"/>
    <dgm:cxn modelId="{B80B414D-8635-4746-A77A-97849152018B}" type="presParOf" srcId="{E10C4667-F150-41CC-A7FE-FAA01C23588E}" destId="{029079E0-6949-48A6-9C0B-8733F7F9B0A3}" srcOrd="0" destOrd="0" presId="urn:microsoft.com/office/officeart/2009/3/layout/HorizontalOrganizationChart"/>
    <dgm:cxn modelId="{C88836D6-55F6-40DB-989D-C252CB682590}" type="presParOf" srcId="{E10C4667-F150-41CC-A7FE-FAA01C23588E}" destId="{0DB9AC98-90C4-408B-8B48-A37872950287}" srcOrd="1" destOrd="0" presId="urn:microsoft.com/office/officeart/2009/3/layout/HorizontalOrganizationChart"/>
    <dgm:cxn modelId="{8551E8F8-E379-420F-84C1-D2EF89DBA0AB}" type="presParOf" srcId="{6B565554-5D02-4734-91F0-82AE6C196F04}" destId="{077BB3B0-635A-4802-AA99-887E40D71D1B}" srcOrd="1" destOrd="0" presId="urn:microsoft.com/office/officeart/2009/3/layout/HorizontalOrganizationChart"/>
    <dgm:cxn modelId="{E7A1766B-5596-45D7-8C6B-50DD4412A779}" type="presParOf" srcId="{077BB3B0-635A-4802-AA99-887E40D71D1B}" destId="{147A13AF-60C7-4808-AB91-61F752CBE577}" srcOrd="0" destOrd="0" presId="urn:microsoft.com/office/officeart/2009/3/layout/HorizontalOrganizationChart"/>
    <dgm:cxn modelId="{A050DABD-3725-412B-825E-CF58E8831F2D}" type="presParOf" srcId="{077BB3B0-635A-4802-AA99-887E40D71D1B}" destId="{80027C17-0174-4EA6-95BC-921871B8D093}" srcOrd="1" destOrd="0" presId="urn:microsoft.com/office/officeart/2009/3/layout/HorizontalOrganizationChart"/>
    <dgm:cxn modelId="{F22410A3-8FBB-4DE6-8AD0-E7A217E77D5A}" type="presParOf" srcId="{80027C17-0174-4EA6-95BC-921871B8D093}" destId="{44D71A75-D658-4F55-AFC3-950F3EA981B5}" srcOrd="0" destOrd="0" presId="urn:microsoft.com/office/officeart/2009/3/layout/HorizontalOrganizationChart"/>
    <dgm:cxn modelId="{33D6E687-2B3F-4478-9CB2-95012E7344D6}" type="presParOf" srcId="{44D71A75-D658-4F55-AFC3-950F3EA981B5}" destId="{5C5457B9-26B4-4192-A33D-DF3A3E98AA93}" srcOrd="0" destOrd="0" presId="urn:microsoft.com/office/officeart/2009/3/layout/HorizontalOrganizationChart"/>
    <dgm:cxn modelId="{4DAD118F-411B-42C1-B8AD-7ECB268C6106}" type="presParOf" srcId="{44D71A75-D658-4F55-AFC3-950F3EA981B5}" destId="{1425F763-8C16-4A1C-8762-EA4A0DA0173D}" srcOrd="1" destOrd="0" presId="urn:microsoft.com/office/officeart/2009/3/layout/HorizontalOrganizationChart"/>
    <dgm:cxn modelId="{F3158B51-8582-4788-8A86-EED08D1B489A}" type="presParOf" srcId="{80027C17-0174-4EA6-95BC-921871B8D093}" destId="{E32894A6-8866-40FC-96BE-9E55816D04F9}" srcOrd="1" destOrd="0" presId="urn:microsoft.com/office/officeart/2009/3/layout/HorizontalOrganizationChart"/>
    <dgm:cxn modelId="{FEBCC8A9-AFAC-4A01-AEA7-C747962EAC76}" type="presParOf" srcId="{E32894A6-8866-40FC-96BE-9E55816D04F9}" destId="{8B34EF3D-A1E4-41F6-A161-1F0E23B17FE3}" srcOrd="0" destOrd="0" presId="urn:microsoft.com/office/officeart/2009/3/layout/HorizontalOrganizationChart"/>
    <dgm:cxn modelId="{03B5E94E-0035-4C29-A001-E06627E5ED65}" type="presParOf" srcId="{E32894A6-8866-40FC-96BE-9E55816D04F9}" destId="{49A84F9B-5728-4F3D-A03B-18A0DF254A7B}" srcOrd="1" destOrd="0" presId="urn:microsoft.com/office/officeart/2009/3/layout/HorizontalOrganizationChart"/>
    <dgm:cxn modelId="{317D273D-16C5-4655-B025-F5C386964B7E}" type="presParOf" srcId="{49A84F9B-5728-4F3D-A03B-18A0DF254A7B}" destId="{C0D0C557-FB66-4506-AA2E-062C20F8D047}" srcOrd="0" destOrd="0" presId="urn:microsoft.com/office/officeart/2009/3/layout/HorizontalOrganizationChart"/>
    <dgm:cxn modelId="{AC1B8B17-8478-415B-9188-77CEA561F1F3}" type="presParOf" srcId="{C0D0C557-FB66-4506-AA2E-062C20F8D047}" destId="{5AC34B07-E62D-4B61-BC88-B7BF68D2998A}" srcOrd="0" destOrd="0" presId="urn:microsoft.com/office/officeart/2009/3/layout/HorizontalOrganizationChart"/>
    <dgm:cxn modelId="{0F8C7B6E-C083-473E-A3A6-EE26FB36F256}" type="presParOf" srcId="{C0D0C557-FB66-4506-AA2E-062C20F8D047}" destId="{5895006D-4392-4F11-BAC5-37736AA86800}" srcOrd="1" destOrd="0" presId="urn:microsoft.com/office/officeart/2009/3/layout/HorizontalOrganizationChart"/>
    <dgm:cxn modelId="{232A4709-60F4-45AC-A3EA-CBDC23308788}" type="presParOf" srcId="{49A84F9B-5728-4F3D-A03B-18A0DF254A7B}" destId="{3131A8B9-19FC-405B-BB68-68EA61390DB2}" srcOrd="1" destOrd="0" presId="urn:microsoft.com/office/officeart/2009/3/layout/HorizontalOrganizationChart"/>
    <dgm:cxn modelId="{A84F00FD-79F1-412D-BE53-367DD622C7FB}" type="presParOf" srcId="{49A84F9B-5728-4F3D-A03B-18A0DF254A7B}" destId="{4F69DC83-7A53-44BD-90C3-9A95A1103FDE}" srcOrd="2" destOrd="0" presId="urn:microsoft.com/office/officeart/2009/3/layout/HorizontalOrganizationChart"/>
    <dgm:cxn modelId="{CB952459-1CFA-40CD-83FA-D895BB269EC6}" type="presParOf" srcId="{80027C17-0174-4EA6-95BC-921871B8D093}" destId="{CB7CF438-70B4-468C-A967-892FA7C8BAAF}" srcOrd="2" destOrd="0" presId="urn:microsoft.com/office/officeart/2009/3/layout/HorizontalOrganizationChart"/>
    <dgm:cxn modelId="{76112484-5079-4749-BBD5-4CF6F2D960CD}" type="presParOf" srcId="{077BB3B0-635A-4802-AA99-887E40D71D1B}" destId="{67532655-5968-4D69-803D-D9C0112F7A1C}" srcOrd="2" destOrd="0" presId="urn:microsoft.com/office/officeart/2009/3/layout/HorizontalOrganizationChart"/>
    <dgm:cxn modelId="{5D9749B2-5560-40A4-A7AF-A99B868489C5}" type="presParOf" srcId="{077BB3B0-635A-4802-AA99-887E40D71D1B}" destId="{2FB7CF04-260C-41D2-AA98-5E14111D9D57}" srcOrd="3" destOrd="0" presId="urn:microsoft.com/office/officeart/2009/3/layout/HorizontalOrganizationChart"/>
    <dgm:cxn modelId="{90373960-D487-4187-B735-4448D4D37D5A}" type="presParOf" srcId="{2FB7CF04-260C-41D2-AA98-5E14111D9D57}" destId="{2A3568E8-0C0C-4B7C-83B5-CBBAE2C1EB60}" srcOrd="0" destOrd="0" presId="urn:microsoft.com/office/officeart/2009/3/layout/HorizontalOrganizationChart"/>
    <dgm:cxn modelId="{FB0BAB06-6198-4528-AB8A-BD06569DB80D}" type="presParOf" srcId="{2A3568E8-0C0C-4B7C-83B5-CBBAE2C1EB60}" destId="{212E5853-7078-4242-BF17-19FAA3098879}" srcOrd="0" destOrd="0" presId="urn:microsoft.com/office/officeart/2009/3/layout/HorizontalOrganizationChart"/>
    <dgm:cxn modelId="{14C9FF7D-91CA-4457-A7F7-27C259F6F1C3}" type="presParOf" srcId="{2A3568E8-0C0C-4B7C-83B5-CBBAE2C1EB60}" destId="{8DDE4D6F-30AC-4708-BD96-540DCF9F08C5}" srcOrd="1" destOrd="0" presId="urn:microsoft.com/office/officeart/2009/3/layout/HorizontalOrganizationChart"/>
    <dgm:cxn modelId="{2DD7A702-9AC7-4FCC-9ECD-3717ABEBD851}" type="presParOf" srcId="{2FB7CF04-260C-41D2-AA98-5E14111D9D57}" destId="{8FACDC7C-8AE2-4FC1-A1A5-7C9EE596F9D8}" srcOrd="1" destOrd="0" presId="urn:microsoft.com/office/officeart/2009/3/layout/HorizontalOrganizationChart"/>
    <dgm:cxn modelId="{F2727376-7F0F-4DA9-9763-281FD82D1C10}" type="presParOf" srcId="{8FACDC7C-8AE2-4FC1-A1A5-7C9EE596F9D8}" destId="{D8E834E4-F4FB-4EE6-AFC7-7E91645E1E06}" srcOrd="0" destOrd="0" presId="urn:microsoft.com/office/officeart/2009/3/layout/HorizontalOrganizationChart"/>
    <dgm:cxn modelId="{58D7864F-C27E-4F8D-8C88-C8140B545C62}" type="presParOf" srcId="{8FACDC7C-8AE2-4FC1-A1A5-7C9EE596F9D8}" destId="{BC473281-089E-40D4-A261-B8CACB438DB6}" srcOrd="1" destOrd="0" presId="urn:microsoft.com/office/officeart/2009/3/layout/HorizontalOrganizationChart"/>
    <dgm:cxn modelId="{6A3B2F3D-FF6E-475E-B8F2-F8985AE99F44}" type="presParOf" srcId="{BC473281-089E-40D4-A261-B8CACB438DB6}" destId="{822D1DF7-B42C-4380-B773-B00FB924B0F4}" srcOrd="0" destOrd="0" presId="urn:microsoft.com/office/officeart/2009/3/layout/HorizontalOrganizationChart"/>
    <dgm:cxn modelId="{5885A683-434D-47E4-871E-7D9FAC705E5B}" type="presParOf" srcId="{822D1DF7-B42C-4380-B773-B00FB924B0F4}" destId="{11AE3608-5DD4-4CAA-91DE-792A389E509C}" srcOrd="0" destOrd="0" presId="urn:microsoft.com/office/officeart/2009/3/layout/HorizontalOrganizationChart"/>
    <dgm:cxn modelId="{10F1BF54-BE34-41A4-B113-80AF1256A282}" type="presParOf" srcId="{822D1DF7-B42C-4380-B773-B00FB924B0F4}" destId="{C833132C-07B9-4F8E-9DFF-A2D01EF9F281}" srcOrd="1" destOrd="0" presId="urn:microsoft.com/office/officeart/2009/3/layout/HorizontalOrganizationChart"/>
    <dgm:cxn modelId="{61C1CA1F-ED99-4516-AF9D-8B445BD0C1A6}" type="presParOf" srcId="{BC473281-089E-40D4-A261-B8CACB438DB6}" destId="{73386864-F3D7-4B12-9B3C-47C996EA5805}" srcOrd="1" destOrd="0" presId="urn:microsoft.com/office/officeart/2009/3/layout/HorizontalOrganizationChart"/>
    <dgm:cxn modelId="{53366DB8-C858-4E00-A4B5-DA7AA5C2F473}" type="presParOf" srcId="{BC473281-089E-40D4-A261-B8CACB438DB6}" destId="{02D829D3-11E4-4944-95B8-DFF4EF5D9E69}" srcOrd="2" destOrd="0" presId="urn:microsoft.com/office/officeart/2009/3/layout/HorizontalOrganizationChart"/>
    <dgm:cxn modelId="{0F9B1C2B-BC86-4EE2-8248-511671C49257}" type="presParOf" srcId="{8FACDC7C-8AE2-4FC1-A1A5-7C9EE596F9D8}" destId="{D0D48095-CE0C-42E4-98D2-70A53AA54B85}" srcOrd="2" destOrd="0" presId="urn:microsoft.com/office/officeart/2009/3/layout/HorizontalOrganizationChart"/>
    <dgm:cxn modelId="{75480047-7709-49E5-81CE-D36283B6877A}" type="presParOf" srcId="{8FACDC7C-8AE2-4FC1-A1A5-7C9EE596F9D8}" destId="{C9C7B635-B5C0-46DA-A539-717D026EF8F3}" srcOrd="3" destOrd="0" presId="urn:microsoft.com/office/officeart/2009/3/layout/HorizontalOrganizationChart"/>
    <dgm:cxn modelId="{189D821C-5F55-49D1-AC40-4CF5B16E426A}" type="presParOf" srcId="{C9C7B635-B5C0-46DA-A539-717D026EF8F3}" destId="{15AE1C03-D57B-4A9C-91DA-9C44DC98C9C3}" srcOrd="0" destOrd="0" presId="urn:microsoft.com/office/officeart/2009/3/layout/HorizontalOrganizationChart"/>
    <dgm:cxn modelId="{4568F7A4-1A58-4998-BC0A-72FF1215A769}" type="presParOf" srcId="{15AE1C03-D57B-4A9C-91DA-9C44DC98C9C3}" destId="{1328DDD8-61A1-489B-A08C-34F9E47E3D78}" srcOrd="0" destOrd="0" presId="urn:microsoft.com/office/officeart/2009/3/layout/HorizontalOrganizationChart"/>
    <dgm:cxn modelId="{B06D80B9-4A8C-419A-B427-3175B094F4EE}" type="presParOf" srcId="{15AE1C03-D57B-4A9C-91DA-9C44DC98C9C3}" destId="{4EF2C04E-85C0-466E-93D7-16EA2C8C8AAB}" srcOrd="1" destOrd="0" presId="urn:microsoft.com/office/officeart/2009/3/layout/HorizontalOrganizationChart"/>
    <dgm:cxn modelId="{8EF35494-5C7F-4AF3-B96E-A5B0CA8A7C66}" type="presParOf" srcId="{C9C7B635-B5C0-46DA-A539-717D026EF8F3}" destId="{9A74A01E-D2F9-4476-8727-D3BE63DAE8FB}" srcOrd="1" destOrd="0" presId="urn:microsoft.com/office/officeart/2009/3/layout/HorizontalOrganizationChart"/>
    <dgm:cxn modelId="{6DBE5CF7-D803-4722-AF69-2DF218009A1C}" type="presParOf" srcId="{C9C7B635-B5C0-46DA-A539-717D026EF8F3}" destId="{7BBC2B90-8545-4491-B4E7-E2AC94F66BF6}" srcOrd="2" destOrd="0" presId="urn:microsoft.com/office/officeart/2009/3/layout/HorizontalOrganizationChart"/>
    <dgm:cxn modelId="{C35A9F91-BF54-4269-A691-C91D990CBB73}" type="presParOf" srcId="{8FACDC7C-8AE2-4FC1-A1A5-7C9EE596F9D8}" destId="{D6EDCE31-B0BA-4CC1-B47E-E9F8500DA45A}" srcOrd="4" destOrd="0" presId="urn:microsoft.com/office/officeart/2009/3/layout/HorizontalOrganizationChart"/>
    <dgm:cxn modelId="{137DDCDE-E6A3-441E-8543-3A14936135D2}" type="presParOf" srcId="{8FACDC7C-8AE2-4FC1-A1A5-7C9EE596F9D8}" destId="{CBFF5FBD-0A7B-4AC1-B16D-1BB9BCB4B68F}" srcOrd="5" destOrd="0" presId="urn:microsoft.com/office/officeart/2009/3/layout/HorizontalOrganizationChart"/>
    <dgm:cxn modelId="{13906762-8541-403A-998E-089D5E01171C}" type="presParOf" srcId="{CBFF5FBD-0A7B-4AC1-B16D-1BB9BCB4B68F}" destId="{78CFD7A6-7BF5-4366-B972-13178DA2991C}" srcOrd="0" destOrd="0" presId="urn:microsoft.com/office/officeart/2009/3/layout/HorizontalOrganizationChart"/>
    <dgm:cxn modelId="{9952C3E3-D4CC-41F8-BFA7-80589C112C0C}" type="presParOf" srcId="{78CFD7A6-7BF5-4366-B972-13178DA2991C}" destId="{55EEEEBE-73B1-4669-B378-78E8C9F548BF}" srcOrd="0" destOrd="0" presId="urn:microsoft.com/office/officeart/2009/3/layout/HorizontalOrganizationChart"/>
    <dgm:cxn modelId="{4C5DF8D6-DD27-4F1D-AA84-181822E6A1AB}" type="presParOf" srcId="{78CFD7A6-7BF5-4366-B972-13178DA2991C}" destId="{3A22F999-2117-4239-8543-09BB6298B382}" srcOrd="1" destOrd="0" presId="urn:microsoft.com/office/officeart/2009/3/layout/HorizontalOrganizationChart"/>
    <dgm:cxn modelId="{0C520D05-B75E-48C7-AE88-190442273876}" type="presParOf" srcId="{CBFF5FBD-0A7B-4AC1-B16D-1BB9BCB4B68F}" destId="{F1B2CA9A-619C-4BEB-9843-FCAC877EA89E}" srcOrd="1" destOrd="0" presId="urn:microsoft.com/office/officeart/2009/3/layout/HorizontalOrganizationChart"/>
    <dgm:cxn modelId="{4EF55607-F3CC-48CE-9347-37BE09DB44B4}" type="presParOf" srcId="{CBFF5FBD-0A7B-4AC1-B16D-1BB9BCB4B68F}" destId="{EC6BFABF-4EF6-4022-9000-43F8D7F0A9D2}" srcOrd="2" destOrd="0" presId="urn:microsoft.com/office/officeart/2009/3/layout/HorizontalOrganizationChart"/>
    <dgm:cxn modelId="{45A21809-8AAA-454C-B968-5F717E455F05}" type="presParOf" srcId="{2FB7CF04-260C-41D2-AA98-5E14111D9D57}" destId="{6825F251-7297-44C6-8A26-5379D2CC3996}" srcOrd="2" destOrd="0" presId="urn:microsoft.com/office/officeart/2009/3/layout/HorizontalOrganizationChart"/>
    <dgm:cxn modelId="{9FBF702D-F928-4AD5-8750-27961019CEE0}" type="presParOf" srcId="{6B565554-5D02-4734-91F0-82AE6C196F04}" destId="{D0A3A358-AFD5-491B-86F1-AB4449F426A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F3ACE3-AD7D-4F42-9DB9-1AE84622A5C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EB093603-9C10-48E1-BF5F-C6AEB0AAB308}">
      <dgm:prSet phldrT="[Text]" custT="1"/>
      <dgm:spPr/>
      <dgm:t>
        <a:bodyPr/>
        <a:lstStyle/>
        <a:p>
          <a:r>
            <a:rPr lang="en-GB" sz="1400">
              <a:latin typeface="Palatino Linotype" panose="02040502050505030304" pitchFamily="18" charset="0"/>
            </a:rPr>
            <a:t>Waterautoriteit</a:t>
          </a:r>
        </a:p>
      </dgm:t>
    </dgm:pt>
    <dgm:pt modelId="{F7BC4F49-EC11-4368-8CFC-09EFC59D8BDE}" type="parTrans" cxnId="{79DF6608-B4DA-472C-8357-DF355DA1774B}">
      <dgm:prSet/>
      <dgm:spPr/>
      <dgm:t>
        <a:bodyPr/>
        <a:lstStyle/>
        <a:p>
          <a:endParaRPr lang="en-GB"/>
        </a:p>
      </dgm:t>
    </dgm:pt>
    <dgm:pt modelId="{2EFB62DC-276B-4B75-98E9-A9A07546B4D1}" type="sibTrans" cxnId="{79DF6608-B4DA-472C-8357-DF355DA1774B}">
      <dgm:prSet/>
      <dgm:spPr/>
      <dgm:t>
        <a:bodyPr/>
        <a:lstStyle/>
        <a:p>
          <a:endParaRPr lang="en-GB"/>
        </a:p>
      </dgm:t>
    </dgm:pt>
    <dgm:pt modelId="{1F65A67A-BA52-4B8E-8EE7-C97EFC9A395E}" type="asst">
      <dgm:prSet phldrT="[Text]" custT="1"/>
      <dgm:spPr/>
      <dgm:t>
        <a:bodyPr/>
        <a:lstStyle/>
        <a:p>
          <a:r>
            <a:rPr lang="en-GB" sz="1400">
              <a:latin typeface="Palatino Linotype" panose="02040502050505030304" pitchFamily="18" charset="0"/>
            </a:rPr>
            <a:t>Water forum</a:t>
          </a:r>
        </a:p>
      </dgm:t>
    </dgm:pt>
    <dgm:pt modelId="{6F4A6BBE-CAD8-4EFB-B618-98E3C5958D56}" type="parTrans" cxnId="{ED8B2D86-CE1F-4582-990A-EC6A2EC10A98}">
      <dgm:prSet/>
      <dgm:spPr/>
      <dgm:t>
        <a:bodyPr/>
        <a:lstStyle/>
        <a:p>
          <a:endParaRPr lang="en-GB" sz="3200"/>
        </a:p>
      </dgm:t>
    </dgm:pt>
    <dgm:pt modelId="{2827082E-D3D7-4BD1-95D0-818B8532E01B}" type="sibTrans" cxnId="{ED8B2D86-CE1F-4582-990A-EC6A2EC10A98}">
      <dgm:prSet/>
      <dgm:spPr/>
      <dgm:t>
        <a:bodyPr/>
        <a:lstStyle/>
        <a:p>
          <a:endParaRPr lang="en-GB"/>
        </a:p>
      </dgm:t>
    </dgm:pt>
    <dgm:pt modelId="{828831E2-179E-45B2-9A33-64471F9D54B5}">
      <dgm:prSet phldrT="[Text]" custT="1"/>
      <dgm:spPr/>
      <dgm:t>
        <a:bodyPr/>
        <a:lstStyle/>
        <a:p>
          <a:r>
            <a:rPr lang="en-GB" sz="1400">
              <a:latin typeface="Palatino Linotype" panose="02040502050505030304" pitchFamily="18" charset="0"/>
            </a:rPr>
            <a:t>Uitvoerings-organisaties</a:t>
          </a:r>
        </a:p>
      </dgm:t>
    </dgm:pt>
    <dgm:pt modelId="{B8A80D70-7BE5-4AFC-8C6F-3C6B69D6C2DD}" type="parTrans" cxnId="{9C297825-9B8F-44C8-92EA-5722221B2C4D}">
      <dgm:prSet/>
      <dgm:spPr/>
      <dgm:t>
        <a:bodyPr/>
        <a:lstStyle/>
        <a:p>
          <a:endParaRPr lang="en-GB" sz="3200"/>
        </a:p>
      </dgm:t>
    </dgm:pt>
    <dgm:pt modelId="{11103427-2EE8-47FC-A256-5042D9A2FD88}" type="sibTrans" cxnId="{9C297825-9B8F-44C8-92EA-5722221B2C4D}">
      <dgm:prSet/>
      <dgm:spPr/>
      <dgm:t>
        <a:bodyPr/>
        <a:lstStyle/>
        <a:p>
          <a:endParaRPr lang="en-GB"/>
        </a:p>
      </dgm:t>
    </dgm:pt>
    <dgm:pt modelId="{B97C226E-A097-4059-ADDF-AC1614E37BCD}">
      <dgm:prSet phldrT="[Text]" custT="1"/>
      <dgm:spPr/>
      <dgm:t>
        <a:bodyPr/>
        <a:lstStyle/>
        <a:p>
          <a:r>
            <a:rPr lang="en-GB" sz="1400">
              <a:latin typeface="Palatino Linotype" panose="02040502050505030304" pitchFamily="18" charset="0"/>
            </a:rPr>
            <a:t>Monitorings-organisaties</a:t>
          </a:r>
        </a:p>
      </dgm:t>
    </dgm:pt>
    <dgm:pt modelId="{1D4C95AC-6F80-4C9C-8951-F1CD6EA34D58}" type="parTrans" cxnId="{8B506386-1FBE-4E13-86CA-45411D703743}">
      <dgm:prSet/>
      <dgm:spPr/>
      <dgm:t>
        <a:bodyPr/>
        <a:lstStyle/>
        <a:p>
          <a:endParaRPr lang="en-GB" sz="3200"/>
        </a:p>
      </dgm:t>
    </dgm:pt>
    <dgm:pt modelId="{18DF15B6-2825-4AD7-B473-8EA7B246C9C7}" type="sibTrans" cxnId="{8B506386-1FBE-4E13-86CA-45411D703743}">
      <dgm:prSet/>
      <dgm:spPr/>
      <dgm:t>
        <a:bodyPr/>
        <a:lstStyle/>
        <a:p>
          <a:endParaRPr lang="en-GB"/>
        </a:p>
      </dgm:t>
    </dgm:pt>
    <dgm:pt modelId="{9BC0B77B-EC94-4E75-B7ED-5267C24C554A}">
      <dgm:prSet phldrT="[Text]" custT="1"/>
      <dgm:spPr/>
      <dgm:t>
        <a:bodyPr/>
        <a:lstStyle/>
        <a:p>
          <a:r>
            <a:rPr lang="en-GB" sz="1400" dirty="0" err="1">
              <a:latin typeface="Palatino Linotype" panose="02040502050505030304" pitchFamily="18" charset="0"/>
            </a:rPr>
            <a:t>Inspectie</a:t>
          </a:r>
          <a:r>
            <a:rPr lang="en-GB" sz="1400" dirty="0">
              <a:latin typeface="Palatino Linotype" panose="02040502050505030304" pitchFamily="18" charset="0"/>
            </a:rPr>
            <a:t> </a:t>
          </a:r>
          <a:r>
            <a:rPr lang="en-GB" sz="1400" dirty="0" err="1">
              <a:latin typeface="Palatino Linotype" panose="02040502050505030304" pitchFamily="18" charset="0"/>
            </a:rPr>
            <a:t>en</a:t>
          </a:r>
          <a:r>
            <a:rPr lang="en-GB" sz="1400" dirty="0">
              <a:latin typeface="Palatino Linotype" panose="02040502050505030304" pitchFamily="18" charset="0"/>
            </a:rPr>
            <a:t> </a:t>
          </a:r>
          <a:r>
            <a:rPr lang="en-GB" sz="1400" dirty="0" err="1">
              <a:latin typeface="Palatino Linotype" panose="02040502050505030304" pitchFamily="18" charset="0"/>
            </a:rPr>
            <a:t>handhaving</a:t>
          </a:r>
          <a:endParaRPr lang="en-GB" sz="1400" dirty="0">
            <a:latin typeface="Palatino Linotype" panose="02040502050505030304" pitchFamily="18" charset="0"/>
          </a:endParaRPr>
        </a:p>
      </dgm:t>
    </dgm:pt>
    <dgm:pt modelId="{A7E6CF07-D24F-4C7F-B1D9-A194BD542D07}" type="parTrans" cxnId="{06542C7F-D99C-424D-865E-4E101B8013DB}">
      <dgm:prSet/>
      <dgm:spPr/>
      <dgm:t>
        <a:bodyPr/>
        <a:lstStyle/>
        <a:p>
          <a:endParaRPr lang="en-GB" sz="3200"/>
        </a:p>
      </dgm:t>
    </dgm:pt>
    <dgm:pt modelId="{F9D8DE99-A768-4C21-8E39-ABF7918C50B0}" type="sibTrans" cxnId="{06542C7F-D99C-424D-865E-4E101B8013DB}">
      <dgm:prSet/>
      <dgm:spPr/>
      <dgm:t>
        <a:bodyPr/>
        <a:lstStyle/>
        <a:p>
          <a:endParaRPr lang="en-GB"/>
        </a:p>
      </dgm:t>
    </dgm:pt>
    <dgm:pt modelId="{00B79075-E70E-493E-892B-17AB85071A7D}" type="pres">
      <dgm:prSet presAssocID="{EDF3ACE3-AD7D-4F42-9DB9-1AE84622A5C1}" presName="hierChild1" presStyleCnt="0">
        <dgm:presLayoutVars>
          <dgm:orgChart val="1"/>
          <dgm:chPref val="1"/>
          <dgm:dir/>
          <dgm:animOne val="branch"/>
          <dgm:animLvl val="lvl"/>
          <dgm:resizeHandles/>
        </dgm:presLayoutVars>
      </dgm:prSet>
      <dgm:spPr/>
      <dgm:t>
        <a:bodyPr/>
        <a:lstStyle/>
        <a:p>
          <a:endParaRPr lang="en-GB"/>
        </a:p>
      </dgm:t>
    </dgm:pt>
    <dgm:pt modelId="{D9E552D8-0924-4BF0-B1EC-3ACBE224E4A1}" type="pres">
      <dgm:prSet presAssocID="{EB093603-9C10-48E1-BF5F-C6AEB0AAB308}" presName="hierRoot1" presStyleCnt="0">
        <dgm:presLayoutVars>
          <dgm:hierBranch val="init"/>
        </dgm:presLayoutVars>
      </dgm:prSet>
      <dgm:spPr/>
    </dgm:pt>
    <dgm:pt modelId="{76BCAAA0-36A1-4615-8162-F20F2D75DC9D}" type="pres">
      <dgm:prSet presAssocID="{EB093603-9C10-48E1-BF5F-C6AEB0AAB308}" presName="rootComposite1" presStyleCnt="0"/>
      <dgm:spPr/>
    </dgm:pt>
    <dgm:pt modelId="{AA5A44A9-6A8F-4186-A2CD-FAAF28F856B8}" type="pres">
      <dgm:prSet presAssocID="{EB093603-9C10-48E1-BF5F-C6AEB0AAB308}" presName="rootText1" presStyleLbl="node0" presStyleIdx="0" presStyleCnt="1">
        <dgm:presLayoutVars>
          <dgm:chPref val="3"/>
        </dgm:presLayoutVars>
      </dgm:prSet>
      <dgm:spPr/>
      <dgm:t>
        <a:bodyPr/>
        <a:lstStyle/>
        <a:p>
          <a:endParaRPr lang="en-GB"/>
        </a:p>
      </dgm:t>
    </dgm:pt>
    <dgm:pt modelId="{7BA50334-FF3C-40D4-828B-CC4CA99470AF}" type="pres">
      <dgm:prSet presAssocID="{EB093603-9C10-48E1-BF5F-C6AEB0AAB308}" presName="rootConnector1" presStyleLbl="node1" presStyleIdx="0" presStyleCnt="0"/>
      <dgm:spPr/>
      <dgm:t>
        <a:bodyPr/>
        <a:lstStyle/>
        <a:p>
          <a:endParaRPr lang="en-GB"/>
        </a:p>
      </dgm:t>
    </dgm:pt>
    <dgm:pt modelId="{5FEF5C84-0F18-4876-B39D-EABA43B4E230}" type="pres">
      <dgm:prSet presAssocID="{EB093603-9C10-48E1-BF5F-C6AEB0AAB308}" presName="hierChild2" presStyleCnt="0"/>
      <dgm:spPr/>
    </dgm:pt>
    <dgm:pt modelId="{9F1B3491-DDA9-40B1-8298-2F25E244909E}" type="pres">
      <dgm:prSet presAssocID="{B8A80D70-7BE5-4AFC-8C6F-3C6B69D6C2DD}" presName="Name37" presStyleLbl="parChTrans1D2" presStyleIdx="0" presStyleCnt="4"/>
      <dgm:spPr/>
      <dgm:t>
        <a:bodyPr/>
        <a:lstStyle/>
        <a:p>
          <a:endParaRPr lang="en-GB"/>
        </a:p>
      </dgm:t>
    </dgm:pt>
    <dgm:pt modelId="{086DB431-6BDC-4C7E-9287-C4C5155FA930}" type="pres">
      <dgm:prSet presAssocID="{828831E2-179E-45B2-9A33-64471F9D54B5}" presName="hierRoot2" presStyleCnt="0">
        <dgm:presLayoutVars>
          <dgm:hierBranch val="init"/>
        </dgm:presLayoutVars>
      </dgm:prSet>
      <dgm:spPr/>
    </dgm:pt>
    <dgm:pt modelId="{8003634B-1C23-420A-83CE-C4CE91AEB17C}" type="pres">
      <dgm:prSet presAssocID="{828831E2-179E-45B2-9A33-64471F9D54B5}" presName="rootComposite" presStyleCnt="0"/>
      <dgm:spPr/>
    </dgm:pt>
    <dgm:pt modelId="{2D345D68-C83D-431E-B5B3-91F61110CABE}" type="pres">
      <dgm:prSet presAssocID="{828831E2-179E-45B2-9A33-64471F9D54B5}" presName="rootText" presStyleLbl="node2" presStyleIdx="0" presStyleCnt="3">
        <dgm:presLayoutVars>
          <dgm:chPref val="3"/>
        </dgm:presLayoutVars>
      </dgm:prSet>
      <dgm:spPr/>
      <dgm:t>
        <a:bodyPr/>
        <a:lstStyle/>
        <a:p>
          <a:endParaRPr lang="en-GB"/>
        </a:p>
      </dgm:t>
    </dgm:pt>
    <dgm:pt modelId="{9FA48B8F-1B40-4E8A-8256-1C573B9AA5AE}" type="pres">
      <dgm:prSet presAssocID="{828831E2-179E-45B2-9A33-64471F9D54B5}" presName="rootConnector" presStyleLbl="node2" presStyleIdx="0" presStyleCnt="3"/>
      <dgm:spPr/>
      <dgm:t>
        <a:bodyPr/>
        <a:lstStyle/>
        <a:p>
          <a:endParaRPr lang="en-GB"/>
        </a:p>
      </dgm:t>
    </dgm:pt>
    <dgm:pt modelId="{038BBDEF-3737-443C-94CA-686C26595F83}" type="pres">
      <dgm:prSet presAssocID="{828831E2-179E-45B2-9A33-64471F9D54B5}" presName="hierChild4" presStyleCnt="0"/>
      <dgm:spPr/>
    </dgm:pt>
    <dgm:pt modelId="{18E406EE-0DB7-4746-9587-78E705E431AD}" type="pres">
      <dgm:prSet presAssocID="{828831E2-179E-45B2-9A33-64471F9D54B5}" presName="hierChild5" presStyleCnt="0"/>
      <dgm:spPr/>
    </dgm:pt>
    <dgm:pt modelId="{FCB087C7-AEFF-4C17-8A03-4409809B0157}" type="pres">
      <dgm:prSet presAssocID="{1D4C95AC-6F80-4C9C-8951-F1CD6EA34D58}" presName="Name37" presStyleLbl="parChTrans1D2" presStyleIdx="1" presStyleCnt="4"/>
      <dgm:spPr/>
      <dgm:t>
        <a:bodyPr/>
        <a:lstStyle/>
        <a:p>
          <a:endParaRPr lang="en-GB"/>
        </a:p>
      </dgm:t>
    </dgm:pt>
    <dgm:pt modelId="{C8226824-272B-4CAB-8247-43822648E126}" type="pres">
      <dgm:prSet presAssocID="{B97C226E-A097-4059-ADDF-AC1614E37BCD}" presName="hierRoot2" presStyleCnt="0">
        <dgm:presLayoutVars>
          <dgm:hierBranch val="init"/>
        </dgm:presLayoutVars>
      </dgm:prSet>
      <dgm:spPr/>
    </dgm:pt>
    <dgm:pt modelId="{31B1CEA4-ABCD-4109-8263-C4A910780730}" type="pres">
      <dgm:prSet presAssocID="{B97C226E-A097-4059-ADDF-AC1614E37BCD}" presName="rootComposite" presStyleCnt="0"/>
      <dgm:spPr/>
    </dgm:pt>
    <dgm:pt modelId="{1C20F5B0-D48D-498B-B379-3466648D0366}" type="pres">
      <dgm:prSet presAssocID="{B97C226E-A097-4059-ADDF-AC1614E37BCD}" presName="rootText" presStyleLbl="node2" presStyleIdx="1" presStyleCnt="3">
        <dgm:presLayoutVars>
          <dgm:chPref val="3"/>
        </dgm:presLayoutVars>
      </dgm:prSet>
      <dgm:spPr/>
      <dgm:t>
        <a:bodyPr/>
        <a:lstStyle/>
        <a:p>
          <a:endParaRPr lang="en-GB"/>
        </a:p>
      </dgm:t>
    </dgm:pt>
    <dgm:pt modelId="{DA99F117-9139-4A31-8C80-1F49129C9179}" type="pres">
      <dgm:prSet presAssocID="{B97C226E-A097-4059-ADDF-AC1614E37BCD}" presName="rootConnector" presStyleLbl="node2" presStyleIdx="1" presStyleCnt="3"/>
      <dgm:spPr/>
      <dgm:t>
        <a:bodyPr/>
        <a:lstStyle/>
        <a:p>
          <a:endParaRPr lang="en-GB"/>
        </a:p>
      </dgm:t>
    </dgm:pt>
    <dgm:pt modelId="{D1A2FA73-8122-423E-84A5-0736AE4930FE}" type="pres">
      <dgm:prSet presAssocID="{B97C226E-A097-4059-ADDF-AC1614E37BCD}" presName="hierChild4" presStyleCnt="0"/>
      <dgm:spPr/>
    </dgm:pt>
    <dgm:pt modelId="{230A5AAD-EDE2-4248-A531-380276B2CD39}" type="pres">
      <dgm:prSet presAssocID="{B97C226E-A097-4059-ADDF-AC1614E37BCD}" presName="hierChild5" presStyleCnt="0"/>
      <dgm:spPr/>
    </dgm:pt>
    <dgm:pt modelId="{B46D0F36-A2D7-4E95-9740-F5EC55E70B2D}" type="pres">
      <dgm:prSet presAssocID="{A7E6CF07-D24F-4C7F-B1D9-A194BD542D07}" presName="Name37" presStyleLbl="parChTrans1D2" presStyleIdx="2" presStyleCnt="4"/>
      <dgm:spPr/>
      <dgm:t>
        <a:bodyPr/>
        <a:lstStyle/>
        <a:p>
          <a:endParaRPr lang="en-GB"/>
        </a:p>
      </dgm:t>
    </dgm:pt>
    <dgm:pt modelId="{CA19675E-58F6-4DB6-AF96-4898044B66A8}" type="pres">
      <dgm:prSet presAssocID="{9BC0B77B-EC94-4E75-B7ED-5267C24C554A}" presName="hierRoot2" presStyleCnt="0">
        <dgm:presLayoutVars>
          <dgm:hierBranch val="init"/>
        </dgm:presLayoutVars>
      </dgm:prSet>
      <dgm:spPr/>
    </dgm:pt>
    <dgm:pt modelId="{A5EDFDEA-0F69-4A10-8038-BEFB49497A2E}" type="pres">
      <dgm:prSet presAssocID="{9BC0B77B-EC94-4E75-B7ED-5267C24C554A}" presName="rootComposite" presStyleCnt="0"/>
      <dgm:spPr/>
    </dgm:pt>
    <dgm:pt modelId="{587C01F4-CF89-40D7-8C96-A71A12828E77}" type="pres">
      <dgm:prSet presAssocID="{9BC0B77B-EC94-4E75-B7ED-5267C24C554A}" presName="rootText" presStyleLbl="node2" presStyleIdx="2" presStyleCnt="3">
        <dgm:presLayoutVars>
          <dgm:chPref val="3"/>
        </dgm:presLayoutVars>
      </dgm:prSet>
      <dgm:spPr/>
      <dgm:t>
        <a:bodyPr/>
        <a:lstStyle/>
        <a:p>
          <a:endParaRPr lang="en-GB"/>
        </a:p>
      </dgm:t>
    </dgm:pt>
    <dgm:pt modelId="{8C550F46-077F-4B63-A11D-4BA0F8836BF4}" type="pres">
      <dgm:prSet presAssocID="{9BC0B77B-EC94-4E75-B7ED-5267C24C554A}" presName="rootConnector" presStyleLbl="node2" presStyleIdx="2" presStyleCnt="3"/>
      <dgm:spPr/>
      <dgm:t>
        <a:bodyPr/>
        <a:lstStyle/>
        <a:p>
          <a:endParaRPr lang="en-GB"/>
        </a:p>
      </dgm:t>
    </dgm:pt>
    <dgm:pt modelId="{4641EEF2-FD06-4A72-AE6A-18A9B27A6728}" type="pres">
      <dgm:prSet presAssocID="{9BC0B77B-EC94-4E75-B7ED-5267C24C554A}" presName="hierChild4" presStyleCnt="0"/>
      <dgm:spPr/>
    </dgm:pt>
    <dgm:pt modelId="{7EFBB08A-AAC2-4C3F-8FF5-1ACB74DA47FC}" type="pres">
      <dgm:prSet presAssocID="{9BC0B77B-EC94-4E75-B7ED-5267C24C554A}" presName="hierChild5" presStyleCnt="0"/>
      <dgm:spPr/>
    </dgm:pt>
    <dgm:pt modelId="{D81F168B-2D88-4956-A833-593E140A803C}" type="pres">
      <dgm:prSet presAssocID="{EB093603-9C10-48E1-BF5F-C6AEB0AAB308}" presName="hierChild3" presStyleCnt="0"/>
      <dgm:spPr/>
    </dgm:pt>
    <dgm:pt modelId="{C80235BE-740E-4EE3-8B18-47C4360E3B69}" type="pres">
      <dgm:prSet presAssocID="{6F4A6BBE-CAD8-4EFB-B618-98E3C5958D56}" presName="Name111" presStyleLbl="parChTrans1D2" presStyleIdx="3" presStyleCnt="4"/>
      <dgm:spPr/>
      <dgm:t>
        <a:bodyPr/>
        <a:lstStyle/>
        <a:p>
          <a:endParaRPr lang="en-GB"/>
        </a:p>
      </dgm:t>
    </dgm:pt>
    <dgm:pt modelId="{9BE31C1C-36D7-4852-8D75-EDA49D3EB348}" type="pres">
      <dgm:prSet presAssocID="{1F65A67A-BA52-4B8E-8EE7-C97EFC9A395E}" presName="hierRoot3" presStyleCnt="0">
        <dgm:presLayoutVars>
          <dgm:hierBranch val="init"/>
        </dgm:presLayoutVars>
      </dgm:prSet>
      <dgm:spPr/>
    </dgm:pt>
    <dgm:pt modelId="{0AB7FC3A-2A05-45A9-ABE5-91B8E2A47AE1}" type="pres">
      <dgm:prSet presAssocID="{1F65A67A-BA52-4B8E-8EE7-C97EFC9A395E}" presName="rootComposite3" presStyleCnt="0"/>
      <dgm:spPr/>
    </dgm:pt>
    <dgm:pt modelId="{09F16411-4B83-4572-A024-B07622564E91}" type="pres">
      <dgm:prSet presAssocID="{1F65A67A-BA52-4B8E-8EE7-C97EFC9A395E}" presName="rootText3" presStyleLbl="asst1" presStyleIdx="0" presStyleCnt="1">
        <dgm:presLayoutVars>
          <dgm:chPref val="3"/>
        </dgm:presLayoutVars>
      </dgm:prSet>
      <dgm:spPr/>
      <dgm:t>
        <a:bodyPr/>
        <a:lstStyle/>
        <a:p>
          <a:endParaRPr lang="en-GB"/>
        </a:p>
      </dgm:t>
    </dgm:pt>
    <dgm:pt modelId="{ADAFC2E2-3E4A-4A1B-82DF-878802F639FC}" type="pres">
      <dgm:prSet presAssocID="{1F65A67A-BA52-4B8E-8EE7-C97EFC9A395E}" presName="rootConnector3" presStyleLbl="asst1" presStyleIdx="0" presStyleCnt="1"/>
      <dgm:spPr/>
      <dgm:t>
        <a:bodyPr/>
        <a:lstStyle/>
        <a:p>
          <a:endParaRPr lang="en-GB"/>
        </a:p>
      </dgm:t>
    </dgm:pt>
    <dgm:pt modelId="{6DDBD423-6831-4754-99C2-1EEBCA38EE86}" type="pres">
      <dgm:prSet presAssocID="{1F65A67A-BA52-4B8E-8EE7-C97EFC9A395E}" presName="hierChild6" presStyleCnt="0"/>
      <dgm:spPr/>
    </dgm:pt>
    <dgm:pt modelId="{4CF14AC5-6AC2-43FF-BB02-ED835D05E88D}" type="pres">
      <dgm:prSet presAssocID="{1F65A67A-BA52-4B8E-8EE7-C97EFC9A395E}" presName="hierChild7" presStyleCnt="0"/>
      <dgm:spPr/>
    </dgm:pt>
  </dgm:ptLst>
  <dgm:cxnLst>
    <dgm:cxn modelId="{9C297825-9B8F-44C8-92EA-5722221B2C4D}" srcId="{EB093603-9C10-48E1-BF5F-C6AEB0AAB308}" destId="{828831E2-179E-45B2-9A33-64471F9D54B5}" srcOrd="1" destOrd="0" parTransId="{B8A80D70-7BE5-4AFC-8C6F-3C6B69D6C2DD}" sibTransId="{11103427-2EE8-47FC-A256-5042D9A2FD88}"/>
    <dgm:cxn modelId="{B27C36EB-3AC7-4EDA-9F88-08D9304B3931}" type="presOf" srcId="{A7E6CF07-D24F-4C7F-B1D9-A194BD542D07}" destId="{B46D0F36-A2D7-4E95-9740-F5EC55E70B2D}" srcOrd="0" destOrd="0" presId="urn:microsoft.com/office/officeart/2005/8/layout/orgChart1"/>
    <dgm:cxn modelId="{84219B6C-F8EF-4CB5-8802-B67674AE1498}" type="presOf" srcId="{9BC0B77B-EC94-4E75-B7ED-5267C24C554A}" destId="{8C550F46-077F-4B63-A11D-4BA0F8836BF4}" srcOrd="1" destOrd="0" presId="urn:microsoft.com/office/officeart/2005/8/layout/orgChart1"/>
    <dgm:cxn modelId="{8B90B649-F151-4BB5-B0B5-150B6AC1A0FB}" type="presOf" srcId="{828831E2-179E-45B2-9A33-64471F9D54B5}" destId="{9FA48B8F-1B40-4E8A-8256-1C573B9AA5AE}" srcOrd="1" destOrd="0" presId="urn:microsoft.com/office/officeart/2005/8/layout/orgChart1"/>
    <dgm:cxn modelId="{79DF6608-B4DA-472C-8357-DF355DA1774B}" srcId="{EDF3ACE3-AD7D-4F42-9DB9-1AE84622A5C1}" destId="{EB093603-9C10-48E1-BF5F-C6AEB0AAB308}" srcOrd="0" destOrd="0" parTransId="{F7BC4F49-EC11-4368-8CFC-09EFC59D8BDE}" sibTransId="{2EFB62DC-276B-4B75-98E9-A9A07546B4D1}"/>
    <dgm:cxn modelId="{F89BA389-ABC7-4A42-9635-AB3AD2633730}" type="presOf" srcId="{EB093603-9C10-48E1-BF5F-C6AEB0AAB308}" destId="{7BA50334-FF3C-40D4-828B-CC4CA99470AF}" srcOrd="1" destOrd="0" presId="urn:microsoft.com/office/officeart/2005/8/layout/orgChart1"/>
    <dgm:cxn modelId="{A59A5256-A16F-4C24-9A6D-1E8482D5BA8E}" type="presOf" srcId="{B97C226E-A097-4059-ADDF-AC1614E37BCD}" destId="{DA99F117-9139-4A31-8C80-1F49129C9179}" srcOrd="1" destOrd="0" presId="urn:microsoft.com/office/officeart/2005/8/layout/orgChart1"/>
    <dgm:cxn modelId="{58CF98C6-C2E2-469C-91E4-71EF3B450BB2}" type="presOf" srcId="{B8A80D70-7BE5-4AFC-8C6F-3C6B69D6C2DD}" destId="{9F1B3491-DDA9-40B1-8298-2F25E244909E}" srcOrd="0" destOrd="0" presId="urn:microsoft.com/office/officeart/2005/8/layout/orgChart1"/>
    <dgm:cxn modelId="{8B77BC53-65F6-46D8-A77A-6322E67DD322}" type="presOf" srcId="{1F65A67A-BA52-4B8E-8EE7-C97EFC9A395E}" destId="{09F16411-4B83-4572-A024-B07622564E91}" srcOrd="0" destOrd="0" presId="urn:microsoft.com/office/officeart/2005/8/layout/orgChart1"/>
    <dgm:cxn modelId="{8B506386-1FBE-4E13-86CA-45411D703743}" srcId="{EB093603-9C10-48E1-BF5F-C6AEB0AAB308}" destId="{B97C226E-A097-4059-ADDF-AC1614E37BCD}" srcOrd="2" destOrd="0" parTransId="{1D4C95AC-6F80-4C9C-8951-F1CD6EA34D58}" sibTransId="{18DF15B6-2825-4AD7-B473-8EA7B246C9C7}"/>
    <dgm:cxn modelId="{F981AF04-EFFB-40E0-B380-E89F7C4AF648}" type="presOf" srcId="{828831E2-179E-45B2-9A33-64471F9D54B5}" destId="{2D345D68-C83D-431E-B5B3-91F61110CABE}" srcOrd="0" destOrd="0" presId="urn:microsoft.com/office/officeart/2005/8/layout/orgChart1"/>
    <dgm:cxn modelId="{DB7E38F3-BF98-4B74-9FFA-41084936203F}" type="presOf" srcId="{6F4A6BBE-CAD8-4EFB-B618-98E3C5958D56}" destId="{C80235BE-740E-4EE3-8B18-47C4360E3B69}" srcOrd="0" destOrd="0" presId="urn:microsoft.com/office/officeart/2005/8/layout/orgChart1"/>
    <dgm:cxn modelId="{D1CC6B31-62BC-4D63-98AE-0A98C23A8A34}" type="presOf" srcId="{EB093603-9C10-48E1-BF5F-C6AEB0AAB308}" destId="{AA5A44A9-6A8F-4186-A2CD-FAAF28F856B8}" srcOrd="0" destOrd="0" presId="urn:microsoft.com/office/officeart/2005/8/layout/orgChart1"/>
    <dgm:cxn modelId="{0EDDF429-003D-4354-AB85-0317C4115813}" type="presOf" srcId="{9BC0B77B-EC94-4E75-B7ED-5267C24C554A}" destId="{587C01F4-CF89-40D7-8C96-A71A12828E77}" srcOrd="0" destOrd="0" presId="urn:microsoft.com/office/officeart/2005/8/layout/orgChart1"/>
    <dgm:cxn modelId="{ED8B2D86-CE1F-4582-990A-EC6A2EC10A98}" srcId="{EB093603-9C10-48E1-BF5F-C6AEB0AAB308}" destId="{1F65A67A-BA52-4B8E-8EE7-C97EFC9A395E}" srcOrd="0" destOrd="0" parTransId="{6F4A6BBE-CAD8-4EFB-B618-98E3C5958D56}" sibTransId="{2827082E-D3D7-4BD1-95D0-818B8532E01B}"/>
    <dgm:cxn modelId="{52871835-6D49-4F38-9DA5-2AC49B7E2D86}" type="presOf" srcId="{B97C226E-A097-4059-ADDF-AC1614E37BCD}" destId="{1C20F5B0-D48D-498B-B379-3466648D0366}" srcOrd="0" destOrd="0" presId="urn:microsoft.com/office/officeart/2005/8/layout/orgChart1"/>
    <dgm:cxn modelId="{FCCFB3D0-674F-426F-8076-F66542983343}" type="presOf" srcId="{EDF3ACE3-AD7D-4F42-9DB9-1AE84622A5C1}" destId="{00B79075-E70E-493E-892B-17AB85071A7D}" srcOrd="0" destOrd="0" presId="urn:microsoft.com/office/officeart/2005/8/layout/orgChart1"/>
    <dgm:cxn modelId="{D7170312-A446-4947-B4BB-9684574F71D1}" type="presOf" srcId="{1D4C95AC-6F80-4C9C-8951-F1CD6EA34D58}" destId="{FCB087C7-AEFF-4C17-8A03-4409809B0157}" srcOrd="0" destOrd="0" presId="urn:microsoft.com/office/officeart/2005/8/layout/orgChart1"/>
    <dgm:cxn modelId="{06542C7F-D99C-424D-865E-4E101B8013DB}" srcId="{EB093603-9C10-48E1-BF5F-C6AEB0AAB308}" destId="{9BC0B77B-EC94-4E75-B7ED-5267C24C554A}" srcOrd="3" destOrd="0" parTransId="{A7E6CF07-D24F-4C7F-B1D9-A194BD542D07}" sibTransId="{F9D8DE99-A768-4C21-8E39-ABF7918C50B0}"/>
    <dgm:cxn modelId="{6CD81A42-8D9B-47EE-A27C-B760A1FE2FF3}" type="presOf" srcId="{1F65A67A-BA52-4B8E-8EE7-C97EFC9A395E}" destId="{ADAFC2E2-3E4A-4A1B-82DF-878802F639FC}" srcOrd="1" destOrd="0" presId="urn:microsoft.com/office/officeart/2005/8/layout/orgChart1"/>
    <dgm:cxn modelId="{08D19E23-A1E6-4ED3-A034-739751B37540}" type="presParOf" srcId="{00B79075-E70E-493E-892B-17AB85071A7D}" destId="{D9E552D8-0924-4BF0-B1EC-3ACBE224E4A1}" srcOrd="0" destOrd="0" presId="urn:microsoft.com/office/officeart/2005/8/layout/orgChart1"/>
    <dgm:cxn modelId="{6B70F189-E780-41D0-876E-9BBA9FB3C2FC}" type="presParOf" srcId="{D9E552D8-0924-4BF0-B1EC-3ACBE224E4A1}" destId="{76BCAAA0-36A1-4615-8162-F20F2D75DC9D}" srcOrd="0" destOrd="0" presId="urn:microsoft.com/office/officeart/2005/8/layout/orgChart1"/>
    <dgm:cxn modelId="{CE393D0D-B1BB-41A0-B5CE-3A03E9199D05}" type="presParOf" srcId="{76BCAAA0-36A1-4615-8162-F20F2D75DC9D}" destId="{AA5A44A9-6A8F-4186-A2CD-FAAF28F856B8}" srcOrd="0" destOrd="0" presId="urn:microsoft.com/office/officeart/2005/8/layout/orgChart1"/>
    <dgm:cxn modelId="{DCC53D29-2451-4B26-AE80-9450D1F58264}" type="presParOf" srcId="{76BCAAA0-36A1-4615-8162-F20F2D75DC9D}" destId="{7BA50334-FF3C-40D4-828B-CC4CA99470AF}" srcOrd="1" destOrd="0" presId="urn:microsoft.com/office/officeart/2005/8/layout/orgChart1"/>
    <dgm:cxn modelId="{B6956765-1E2C-436E-9105-CC2FA66059DF}" type="presParOf" srcId="{D9E552D8-0924-4BF0-B1EC-3ACBE224E4A1}" destId="{5FEF5C84-0F18-4876-B39D-EABA43B4E230}" srcOrd="1" destOrd="0" presId="urn:microsoft.com/office/officeart/2005/8/layout/orgChart1"/>
    <dgm:cxn modelId="{730FA953-83D9-46EC-B08B-C9B3EA4D058A}" type="presParOf" srcId="{5FEF5C84-0F18-4876-B39D-EABA43B4E230}" destId="{9F1B3491-DDA9-40B1-8298-2F25E244909E}" srcOrd="0" destOrd="0" presId="urn:microsoft.com/office/officeart/2005/8/layout/orgChart1"/>
    <dgm:cxn modelId="{04CBA7D9-1349-4C7D-84A8-A5F709F5F555}" type="presParOf" srcId="{5FEF5C84-0F18-4876-B39D-EABA43B4E230}" destId="{086DB431-6BDC-4C7E-9287-C4C5155FA930}" srcOrd="1" destOrd="0" presId="urn:microsoft.com/office/officeart/2005/8/layout/orgChart1"/>
    <dgm:cxn modelId="{327E4121-63BF-45AC-8A32-BB608CDA36E1}" type="presParOf" srcId="{086DB431-6BDC-4C7E-9287-C4C5155FA930}" destId="{8003634B-1C23-420A-83CE-C4CE91AEB17C}" srcOrd="0" destOrd="0" presId="urn:microsoft.com/office/officeart/2005/8/layout/orgChart1"/>
    <dgm:cxn modelId="{5870E62C-EDEB-49B6-9B4C-C715D82E1131}" type="presParOf" srcId="{8003634B-1C23-420A-83CE-C4CE91AEB17C}" destId="{2D345D68-C83D-431E-B5B3-91F61110CABE}" srcOrd="0" destOrd="0" presId="urn:microsoft.com/office/officeart/2005/8/layout/orgChart1"/>
    <dgm:cxn modelId="{F51DC725-6BCC-40EB-841E-714F6C6250CE}" type="presParOf" srcId="{8003634B-1C23-420A-83CE-C4CE91AEB17C}" destId="{9FA48B8F-1B40-4E8A-8256-1C573B9AA5AE}" srcOrd="1" destOrd="0" presId="urn:microsoft.com/office/officeart/2005/8/layout/orgChart1"/>
    <dgm:cxn modelId="{31D3A334-EAC0-4001-9BD3-A6E691C62FD0}" type="presParOf" srcId="{086DB431-6BDC-4C7E-9287-C4C5155FA930}" destId="{038BBDEF-3737-443C-94CA-686C26595F83}" srcOrd="1" destOrd="0" presId="urn:microsoft.com/office/officeart/2005/8/layout/orgChart1"/>
    <dgm:cxn modelId="{9BD37A28-AEC8-43B1-B29A-D8866424D7A4}" type="presParOf" srcId="{086DB431-6BDC-4C7E-9287-C4C5155FA930}" destId="{18E406EE-0DB7-4746-9587-78E705E431AD}" srcOrd="2" destOrd="0" presId="urn:microsoft.com/office/officeart/2005/8/layout/orgChart1"/>
    <dgm:cxn modelId="{07852084-5EDE-41CE-A8DD-789CD71AE46F}" type="presParOf" srcId="{5FEF5C84-0F18-4876-B39D-EABA43B4E230}" destId="{FCB087C7-AEFF-4C17-8A03-4409809B0157}" srcOrd="2" destOrd="0" presId="urn:microsoft.com/office/officeart/2005/8/layout/orgChart1"/>
    <dgm:cxn modelId="{CE7AEA2F-3566-4560-A349-4A3E3CC5DE7D}" type="presParOf" srcId="{5FEF5C84-0F18-4876-B39D-EABA43B4E230}" destId="{C8226824-272B-4CAB-8247-43822648E126}" srcOrd="3" destOrd="0" presId="urn:microsoft.com/office/officeart/2005/8/layout/orgChart1"/>
    <dgm:cxn modelId="{6FB4BB37-0DB8-4D79-A7FF-914513C67A2E}" type="presParOf" srcId="{C8226824-272B-4CAB-8247-43822648E126}" destId="{31B1CEA4-ABCD-4109-8263-C4A910780730}" srcOrd="0" destOrd="0" presId="urn:microsoft.com/office/officeart/2005/8/layout/orgChart1"/>
    <dgm:cxn modelId="{BFC8A612-84A4-4819-A9C3-80B04819A5DD}" type="presParOf" srcId="{31B1CEA4-ABCD-4109-8263-C4A910780730}" destId="{1C20F5B0-D48D-498B-B379-3466648D0366}" srcOrd="0" destOrd="0" presId="urn:microsoft.com/office/officeart/2005/8/layout/orgChart1"/>
    <dgm:cxn modelId="{4DCE11A0-36A8-41F0-8978-0ACDDBA78DAB}" type="presParOf" srcId="{31B1CEA4-ABCD-4109-8263-C4A910780730}" destId="{DA99F117-9139-4A31-8C80-1F49129C9179}" srcOrd="1" destOrd="0" presId="urn:microsoft.com/office/officeart/2005/8/layout/orgChart1"/>
    <dgm:cxn modelId="{2056D799-A167-4FB5-962A-C1A85A3F1B53}" type="presParOf" srcId="{C8226824-272B-4CAB-8247-43822648E126}" destId="{D1A2FA73-8122-423E-84A5-0736AE4930FE}" srcOrd="1" destOrd="0" presId="urn:microsoft.com/office/officeart/2005/8/layout/orgChart1"/>
    <dgm:cxn modelId="{B356FC84-B598-4C5D-983E-E91CED466993}" type="presParOf" srcId="{C8226824-272B-4CAB-8247-43822648E126}" destId="{230A5AAD-EDE2-4248-A531-380276B2CD39}" srcOrd="2" destOrd="0" presId="urn:microsoft.com/office/officeart/2005/8/layout/orgChart1"/>
    <dgm:cxn modelId="{5818F760-09DE-4827-B200-75D69918DA0D}" type="presParOf" srcId="{5FEF5C84-0F18-4876-B39D-EABA43B4E230}" destId="{B46D0F36-A2D7-4E95-9740-F5EC55E70B2D}" srcOrd="4" destOrd="0" presId="urn:microsoft.com/office/officeart/2005/8/layout/orgChart1"/>
    <dgm:cxn modelId="{C2CF4DBD-6BDE-4CED-B971-DD1269B49F54}" type="presParOf" srcId="{5FEF5C84-0F18-4876-B39D-EABA43B4E230}" destId="{CA19675E-58F6-4DB6-AF96-4898044B66A8}" srcOrd="5" destOrd="0" presId="urn:microsoft.com/office/officeart/2005/8/layout/orgChart1"/>
    <dgm:cxn modelId="{86A694B5-C81C-4861-BE58-37ECC0A07513}" type="presParOf" srcId="{CA19675E-58F6-4DB6-AF96-4898044B66A8}" destId="{A5EDFDEA-0F69-4A10-8038-BEFB49497A2E}" srcOrd="0" destOrd="0" presId="urn:microsoft.com/office/officeart/2005/8/layout/orgChart1"/>
    <dgm:cxn modelId="{869DCDBE-1E9E-4DF1-BF6B-53F1C32044C5}" type="presParOf" srcId="{A5EDFDEA-0F69-4A10-8038-BEFB49497A2E}" destId="{587C01F4-CF89-40D7-8C96-A71A12828E77}" srcOrd="0" destOrd="0" presId="urn:microsoft.com/office/officeart/2005/8/layout/orgChart1"/>
    <dgm:cxn modelId="{208F7280-8ED0-4BC9-AF91-B0462F989510}" type="presParOf" srcId="{A5EDFDEA-0F69-4A10-8038-BEFB49497A2E}" destId="{8C550F46-077F-4B63-A11D-4BA0F8836BF4}" srcOrd="1" destOrd="0" presId="urn:microsoft.com/office/officeart/2005/8/layout/orgChart1"/>
    <dgm:cxn modelId="{0A738C52-2F1A-4A26-9352-E7CE8AE552BD}" type="presParOf" srcId="{CA19675E-58F6-4DB6-AF96-4898044B66A8}" destId="{4641EEF2-FD06-4A72-AE6A-18A9B27A6728}" srcOrd="1" destOrd="0" presId="urn:microsoft.com/office/officeart/2005/8/layout/orgChart1"/>
    <dgm:cxn modelId="{78E78B3D-5AD9-4741-8D78-78B44E17810F}" type="presParOf" srcId="{CA19675E-58F6-4DB6-AF96-4898044B66A8}" destId="{7EFBB08A-AAC2-4C3F-8FF5-1ACB74DA47FC}" srcOrd="2" destOrd="0" presId="urn:microsoft.com/office/officeart/2005/8/layout/orgChart1"/>
    <dgm:cxn modelId="{2E52484C-2A9C-4298-A7DB-A6E46C912192}" type="presParOf" srcId="{D9E552D8-0924-4BF0-B1EC-3ACBE224E4A1}" destId="{D81F168B-2D88-4956-A833-593E140A803C}" srcOrd="2" destOrd="0" presId="urn:microsoft.com/office/officeart/2005/8/layout/orgChart1"/>
    <dgm:cxn modelId="{626D20F3-BCE5-45E0-BEFF-803C9B0C0D2C}" type="presParOf" srcId="{D81F168B-2D88-4956-A833-593E140A803C}" destId="{C80235BE-740E-4EE3-8B18-47C4360E3B69}" srcOrd="0" destOrd="0" presId="urn:microsoft.com/office/officeart/2005/8/layout/orgChart1"/>
    <dgm:cxn modelId="{B51095A5-32D5-436E-AB70-3526C44C189E}" type="presParOf" srcId="{D81F168B-2D88-4956-A833-593E140A803C}" destId="{9BE31C1C-36D7-4852-8D75-EDA49D3EB348}" srcOrd="1" destOrd="0" presId="urn:microsoft.com/office/officeart/2005/8/layout/orgChart1"/>
    <dgm:cxn modelId="{724641EB-8BEE-4162-AFBB-4B6A8FAFA5C3}" type="presParOf" srcId="{9BE31C1C-36D7-4852-8D75-EDA49D3EB348}" destId="{0AB7FC3A-2A05-45A9-ABE5-91B8E2A47AE1}" srcOrd="0" destOrd="0" presId="urn:microsoft.com/office/officeart/2005/8/layout/orgChart1"/>
    <dgm:cxn modelId="{B972CBBD-7533-47CD-B288-1004DCBEE324}" type="presParOf" srcId="{0AB7FC3A-2A05-45A9-ABE5-91B8E2A47AE1}" destId="{09F16411-4B83-4572-A024-B07622564E91}" srcOrd="0" destOrd="0" presId="urn:microsoft.com/office/officeart/2005/8/layout/orgChart1"/>
    <dgm:cxn modelId="{9DB8ED1D-4C9A-4B7D-A517-5A7E56DCFBAC}" type="presParOf" srcId="{0AB7FC3A-2A05-45A9-ABE5-91B8E2A47AE1}" destId="{ADAFC2E2-3E4A-4A1B-82DF-878802F639FC}" srcOrd="1" destOrd="0" presId="urn:microsoft.com/office/officeart/2005/8/layout/orgChart1"/>
    <dgm:cxn modelId="{92EF9AD8-FBCD-4DA1-AAD4-5D08A33EA8CC}" type="presParOf" srcId="{9BE31C1C-36D7-4852-8D75-EDA49D3EB348}" destId="{6DDBD423-6831-4754-99C2-1EEBCA38EE86}" srcOrd="1" destOrd="0" presId="urn:microsoft.com/office/officeart/2005/8/layout/orgChart1"/>
    <dgm:cxn modelId="{85BB8839-6814-493B-A441-02494E252556}" type="presParOf" srcId="{9BE31C1C-36D7-4852-8D75-EDA49D3EB348}" destId="{4CF14AC5-6AC2-43FF-BB02-ED835D05E88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834E4-F4FB-4EE6-AFC7-7E91645E1E06}">
      <dsp:nvSpPr>
        <dsp:cNvPr id="0" name=""/>
        <dsp:cNvSpPr/>
      </dsp:nvSpPr>
      <dsp:spPr>
        <a:xfrm>
          <a:off x="6802984" y="3458807"/>
          <a:ext cx="618073" cy="91440"/>
        </a:xfrm>
        <a:custGeom>
          <a:avLst/>
          <a:gdLst/>
          <a:ahLst/>
          <a:cxnLst/>
          <a:rect l="0" t="0" r="0" b="0"/>
          <a:pathLst>
            <a:path>
              <a:moveTo>
                <a:pt x="0" y="45720"/>
              </a:moveTo>
              <a:lnTo>
                <a:pt x="618073"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532655-5968-4D69-803D-D9C0112F7A1C}">
      <dsp:nvSpPr>
        <dsp:cNvPr id="0" name=""/>
        <dsp:cNvSpPr/>
      </dsp:nvSpPr>
      <dsp:spPr>
        <a:xfrm>
          <a:off x="3094541" y="2175669"/>
          <a:ext cx="618073" cy="1328858"/>
        </a:xfrm>
        <a:custGeom>
          <a:avLst/>
          <a:gdLst/>
          <a:ahLst/>
          <a:cxnLst/>
          <a:rect l="0" t="0" r="0" b="0"/>
          <a:pathLst>
            <a:path>
              <a:moveTo>
                <a:pt x="0" y="0"/>
              </a:moveTo>
              <a:lnTo>
                <a:pt x="309036" y="0"/>
              </a:lnTo>
              <a:lnTo>
                <a:pt x="309036" y="1328858"/>
              </a:lnTo>
              <a:lnTo>
                <a:pt x="618073" y="132885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9A5D10-6DC7-4BE4-AAAC-243FB3B836DC}">
      <dsp:nvSpPr>
        <dsp:cNvPr id="0" name=""/>
        <dsp:cNvSpPr/>
      </dsp:nvSpPr>
      <dsp:spPr>
        <a:xfrm>
          <a:off x="6802984" y="2129949"/>
          <a:ext cx="618073" cy="91440"/>
        </a:xfrm>
        <a:custGeom>
          <a:avLst/>
          <a:gdLst/>
          <a:ahLst/>
          <a:cxnLst/>
          <a:rect l="0" t="0" r="0" b="0"/>
          <a:pathLst>
            <a:path>
              <a:moveTo>
                <a:pt x="0" y="45720"/>
              </a:moveTo>
              <a:lnTo>
                <a:pt x="618073"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3C3425-715E-4A34-B3A3-73F42FE1DB49}">
      <dsp:nvSpPr>
        <dsp:cNvPr id="0" name=""/>
        <dsp:cNvSpPr/>
      </dsp:nvSpPr>
      <dsp:spPr>
        <a:xfrm>
          <a:off x="3094541" y="2129949"/>
          <a:ext cx="618073" cy="91440"/>
        </a:xfrm>
        <a:custGeom>
          <a:avLst/>
          <a:gdLst/>
          <a:ahLst/>
          <a:cxnLst/>
          <a:rect l="0" t="0" r="0" b="0"/>
          <a:pathLst>
            <a:path>
              <a:moveTo>
                <a:pt x="0" y="45720"/>
              </a:moveTo>
              <a:lnTo>
                <a:pt x="618073"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34EF3D-A1E4-41F6-A161-1F0E23B17FE3}">
      <dsp:nvSpPr>
        <dsp:cNvPr id="0" name=""/>
        <dsp:cNvSpPr/>
      </dsp:nvSpPr>
      <dsp:spPr>
        <a:xfrm>
          <a:off x="6802984" y="801090"/>
          <a:ext cx="618073" cy="91440"/>
        </a:xfrm>
        <a:custGeom>
          <a:avLst/>
          <a:gdLst/>
          <a:ahLst/>
          <a:cxnLst/>
          <a:rect l="0" t="0" r="0" b="0"/>
          <a:pathLst>
            <a:path>
              <a:moveTo>
                <a:pt x="0" y="45720"/>
              </a:moveTo>
              <a:lnTo>
                <a:pt x="618073"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7A13AF-60C7-4808-AB91-61F752CBE577}">
      <dsp:nvSpPr>
        <dsp:cNvPr id="0" name=""/>
        <dsp:cNvSpPr/>
      </dsp:nvSpPr>
      <dsp:spPr>
        <a:xfrm>
          <a:off x="3094541" y="846810"/>
          <a:ext cx="618073" cy="1328858"/>
        </a:xfrm>
        <a:custGeom>
          <a:avLst/>
          <a:gdLst/>
          <a:ahLst/>
          <a:cxnLst/>
          <a:rect l="0" t="0" r="0" b="0"/>
          <a:pathLst>
            <a:path>
              <a:moveTo>
                <a:pt x="0" y="1328858"/>
              </a:moveTo>
              <a:lnTo>
                <a:pt x="309036" y="1328858"/>
              </a:lnTo>
              <a:lnTo>
                <a:pt x="309036" y="0"/>
              </a:lnTo>
              <a:lnTo>
                <a:pt x="61807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079E0-6949-48A6-9C0B-8733F7F9B0A3}">
      <dsp:nvSpPr>
        <dsp:cNvPr id="0" name=""/>
        <dsp:cNvSpPr/>
      </dsp:nvSpPr>
      <dsp:spPr>
        <a:xfrm>
          <a:off x="4171" y="1704387"/>
          <a:ext cx="3090369" cy="9425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l-NL" sz="2400" kern="1200" dirty="0">
              <a:latin typeface="Palatino Linotype" panose="02040502050505030304" pitchFamily="18" charset="0"/>
            </a:rPr>
            <a:t>Tekort aan zoetwaterbronnen</a:t>
          </a:r>
        </a:p>
      </dsp:txBody>
      <dsp:txXfrm>
        <a:off x="4171" y="1704387"/>
        <a:ext cx="3090369" cy="942562"/>
      </dsp:txXfrm>
    </dsp:sp>
    <dsp:sp modelId="{5C5457B9-26B4-4192-A33D-DF3A3E98AA93}">
      <dsp:nvSpPr>
        <dsp:cNvPr id="0" name=""/>
        <dsp:cNvSpPr/>
      </dsp:nvSpPr>
      <dsp:spPr>
        <a:xfrm>
          <a:off x="3712615" y="375528"/>
          <a:ext cx="3090369" cy="9425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117475" lvl="0" indent="0" algn="ctr" defTabSz="711200">
            <a:lnSpc>
              <a:spcPct val="90000"/>
            </a:lnSpc>
            <a:spcBef>
              <a:spcPct val="0"/>
            </a:spcBef>
            <a:spcAft>
              <a:spcPct val="35000"/>
            </a:spcAft>
          </a:pPr>
          <a:r>
            <a:rPr lang="nl-NL" sz="1600" kern="1200" dirty="0">
              <a:latin typeface="Palatino Linotype" panose="02040502050505030304" pitchFamily="18" charset="0"/>
            </a:rPr>
            <a:t>Verminderde </a:t>
          </a:r>
          <a:r>
            <a:rPr lang="nl-NL" sz="1800" kern="1200" dirty="0">
              <a:latin typeface="Palatino Linotype" panose="02040502050505030304" pitchFamily="18" charset="0"/>
            </a:rPr>
            <a:t>aanvulling</a:t>
          </a:r>
          <a:r>
            <a:rPr lang="nl-NL" sz="1600" kern="1200" dirty="0">
              <a:latin typeface="Palatino Linotype" panose="02040502050505030304" pitchFamily="18" charset="0"/>
            </a:rPr>
            <a:t> van </a:t>
          </a:r>
          <a:r>
            <a:rPr lang="nl-NL" sz="1600" kern="1200" dirty="0" smtClean="0">
              <a:latin typeface="Palatino Linotype" panose="02040502050505030304" pitchFamily="18" charset="0"/>
            </a:rPr>
            <a:t>het </a:t>
          </a:r>
          <a:r>
            <a:rPr lang="nl-NL" sz="1600" kern="1200" dirty="0">
              <a:latin typeface="Palatino Linotype" panose="02040502050505030304" pitchFamily="18" charset="0"/>
            </a:rPr>
            <a:t>grondwater</a:t>
          </a:r>
        </a:p>
      </dsp:txBody>
      <dsp:txXfrm>
        <a:off x="3712615" y="375528"/>
        <a:ext cx="3090369" cy="942562"/>
      </dsp:txXfrm>
    </dsp:sp>
    <dsp:sp modelId="{5AC34B07-E62D-4B61-BC88-B7BF68D2998A}">
      <dsp:nvSpPr>
        <dsp:cNvPr id="0" name=""/>
        <dsp:cNvSpPr/>
      </dsp:nvSpPr>
      <dsp:spPr>
        <a:xfrm>
          <a:off x="7421058" y="375528"/>
          <a:ext cx="3090369" cy="9425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l-NL" sz="1800" kern="1200" dirty="0">
              <a:latin typeface="Palatino Linotype" panose="02040502050505030304" pitchFamily="18" charset="0"/>
            </a:rPr>
            <a:t> Infrastructuur/ Voorziening</a:t>
          </a:r>
        </a:p>
      </dsp:txBody>
      <dsp:txXfrm>
        <a:off x="7421058" y="375528"/>
        <a:ext cx="3090369" cy="942562"/>
      </dsp:txXfrm>
    </dsp:sp>
    <dsp:sp modelId="{9892D0D4-7ECE-4AC7-B883-0DE50CBB76ED}">
      <dsp:nvSpPr>
        <dsp:cNvPr id="0" name=""/>
        <dsp:cNvSpPr/>
      </dsp:nvSpPr>
      <dsp:spPr>
        <a:xfrm>
          <a:off x="3712615" y="1704387"/>
          <a:ext cx="3090369" cy="9425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a:latin typeface="Palatino Linotype" panose="02040502050505030304" pitchFamily="18" charset="0"/>
            </a:rPr>
            <a:t>Klimaatverandering en variabiliteit</a:t>
          </a:r>
        </a:p>
      </dsp:txBody>
      <dsp:txXfrm>
        <a:off x="3712615" y="1704387"/>
        <a:ext cx="3090369" cy="942562"/>
      </dsp:txXfrm>
    </dsp:sp>
    <dsp:sp modelId="{84C399A6-FC17-44FD-B4CA-B1B1F66D4248}">
      <dsp:nvSpPr>
        <dsp:cNvPr id="0" name=""/>
        <dsp:cNvSpPr/>
      </dsp:nvSpPr>
      <dsp:spPr>
        <a:xfrm>
          <a:off x="7421058" y="1704387"/>
          <a:ext cx="3090369" cy="9425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a:latin typeface="Palatino Linotype" panose="02040502050505030304" pitchFamily="18" charset="0"/>
            </a:rPr>
            <a:t>Natuur/ Input</a:t>
          </a:r>
        </a:p>
      </dsp:txBody>
      <dsp:txXfrm>
        <a:off x="7421058" y="1704387"/>
        <a:ext cx="3090369" cy="942562"/>
      </dsp:txXfrm>
    </dsp:sp>
    <dsp:sp modelId="{212E5853-7078-4242-BF17-19FAA3098879}">
      <dsp:nvSpPr>
        <dsp:cNvPr id="0" name=""/>
        <dsp:cNvSpPr/>
      </dsp:nvSpPr>
      <dsp:spPr>
        <a:xfrm>
          <a:off x="3712615" y="3033246"/>
          <a:ext cx="3090369" cy="9425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117475" lvl="0" indent="0" algn="ctr" defTabSz="800100">
            <a:lnSpc>
              <a:spcPct val="90000"/>
            </a:lnSpc>
            <a:spcBef>
              <a:spcPct val="0"/>
            </a:spcBef>
            <a:spcAft>
              <a:spcPct val="35000"/>
            </a:spcAft>
          </a:pPr>
          <a:r>
            <a:rPr lang="nl-NL" sz="1800" kern="1200" dirty="0">
              <a:latin typeface="Palatino Linotype" panose="02040502050505030304" pitchFamily="18" charset="0"/>
            </a:rPr>
            <a:t>Overmatig oppompen van het grondwater</a:t>
          </a:r>
        </a:p>
      </dsp:txBody>
      <dsp:txXfrm>
        <a:off x="3712615" y="3033246"/>
        <a:ext cx="3090369" cy="942562"/>
      </dsp:txXfrm>
    </dsp:sp>
    <dsp:sp modelId="{11AE3608-5DD4-4CAA-91DE-792A389E509C}">
      <dsp:nvSpPr>
        <dsp:cNvPr id="0" name=""/>
        <dsp:cNvSpPr/>
      </dsp:nvSpPr>
      <dsp:spPr>
        <a:xfrm>
          <a:off x="7421058" y="3033246"/>
          <a:ext cx="3090369" cy="9425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a:latin typeface="Palatino Linotype" panose="02040502050505030304" pitchFamily="18" charset="0"/>
            </a:rPr>
            <a:t>Urbanisatie / Consumptie </a:t>
          </a:r>
        </a:p>
      </dsp:txBody>
      <dsp:txXfrm>
        <a:off x="7421058" y="3033246"/>
        <a:ext cx="3090369" cy="942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834E4-F4FB-4EE6-AFC7-7E91645E1E06}">
      <dsp:nvSpPr>
        <dsp:cNvPr id="0" name=""/>
        <dsp:cNvSpPr/>
      </dsp:nvSpPr>
      <dsp:spPr>
        <a:xfrm>
          <a:off x="6802984" y="3458807"/>
          <a:ext cx="618073" cy="91440"/>
        </a:xfrm>
        <a:custGeom>
          <a:avLst/>
          <a:gdLst/>
          <a:ahLst/>
          <a:cxnLst/>
          <a:rect l="0" t="0" r="0" b="0"/>
          <a:pathLst>
            <a:path>
              <a:moveTo>
                <a:pt x="0" y="45720"/>
              </a:moveTo>
              <a:lnTo>
                <a:pt x="618073"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532655-5968-4D69-803D-D9C0112F7A1C}">
      <dsp:nvSpPr>
        <dsp:cNvPr id="0" name=""/>
        <dsp:cNvSpPr/>
      </dsp:nvSpPr>
      <dsp:spPr>
        <a:xfrm>
          <a:off x="3094541" y="2175669"/>
          <a:ext cx="618073" cy="1328858"/>
        </a:xfrm>
        <a:custGeom>
          <a:avLst/>
          <a:gdLst/>
          <a:ahLst/>
          <a:cxnLst/>
          <a:rect l="0" t="0" r="0" b="0"/>
          <a:pathLst>
            <a:path>
              <a:moveTo>
                <a:pt x="0" y="0"/>
              </a:moveTo>
              <a:lnTo>
                <a:pt x="309036" y="0"/>
              </a:lnTo>
              <a:lnTo>
                <a:pt x="309036" y="1328858"/>
              </a:lnTo>
              <a:lnTo>
                <a:pt x="618073" y="132885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9A5D10-6DC7-4BE4-AAAC-243FB3B836DC}">
      <dsp:nvSpPr>
        <dsp:cNvPr id="0" name=""/>
        <dsp:cNvSpPr/>
      </dsp:nvSpPr>
      <dsp:spPr>
        <a:xfrm>
          <a:off x="6802984" y="2129949"/>
          <a:ext cx="618073" cy="91440"/>
        </a:xfrm>
        <a:custGeom>
          <a:avLst/>
          <a:gdLst/>
          <a:ahLst/>
          <a:cxnLst/>
          <a:rect l="0" t="0" r="0" b="0"/>
          <a:pathLst>
            <a:path>
              <a:moveTo>
                <a:pt x="0" y="45720"/>
              </a:moveTo>
              <a:lnTo>
                <a:pt x="618073"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3C3425-715E-4A34-B3A3-73F42FE1DB49}">
      <dsp:nvSpPr>
        <dsp:cNvPr id="0" name=""/>
        <dsp:cNvSpPr/>
      </dsp:nvSpPr>
      <dsp:spPr>
        <a:xfrm>
          <a:off x="3094541" y="2129949"/>
          <a:ext cx="618073" cy="91440"/>
        </a:xfrm>
        <a:custGeom>
          <a:avLst/>
          <a:gdLst/>
          <a:ahLst/>
          <a:cxnLst/>
          <a:rect l="0" t="0" r="0" b="0"/>
          <a:pathLst>
            <a:path>
              <a:moveTo>
                <a:pt x="0" y="45720"/>
              </a:moveTo>
              <a:lnTo>
                <a:pt x="618073"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34EF3D-A1E4-41F6-A161-1F0E23B17FE3}">
      <dsp:nvSpPr>
        <dsp:cNvPr id="0" name=""/>
        <dsp:cNvSpPr/>
      </dsp:nvSpPr>
      <dsp:spPr>
        <a:xfrm>
          <a:off x="6802984" y="801090"/>
          <a:ext cx="618073" cy="91440"/>
        </a:xfrm>
        <a:custGeom>
          <a:avLst/>
          <a:gdLst/>
          <a:ahLst/>
          <a:cxnLst/>
          <a:rect l="0" t="0" r="0" b="0"/>
          <a:pathLst>
            <a:path>
              <a:moveTo>
                <a:pt x="0" y="45720"/>
              </a:moveTo>
              <a:lnTo>
                <a:pt x="618073"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7A13AF-60C7-4808-AB91-61F752CBE577}">
      <dsp:nvSpPr>
        <dsp:cNvPr id="0" name=""/>
        <dsp:cNvSpPr/>
      </dsp:nvSpPr>
      <dsp:spPr>
        <a:xfrm>
          <a:off x="3094541" y="846810"/>
          <a:ext cx="618073" cy="1328858"/>
        </a:xfrm>
        <a:custGeom>
          <a:avLst/>
          <a:gdLst/>
          <a:ahLst/>
          <a:cxnLst/>
          <a:rect l="0" t="0" r="0" b="0"/>
          <a:pathLst>
            <a:path>
              <a:moveTo>
                <a:pt x="0" y="1328858"/>
              </a:moveTo>
              <a:lnTo>
                <a:pt x="309036" y="1328858"/>
              </a:lnTo>
              <a:lnTo>
                <a:pt x="309036" y="0"/>
              </a:lnTo>
              <a:lnTo>
                <a:pt x="61807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079E0-6949-48A6-9C0B-8733F7F9B0A3}">
      <dsp:nvSpPr>
        <dsp:cNvPr id="0" name=""/>
        <dsp:cNvSpPr/>
      </dsp:nvSpPr>
      <dsp:spPr>
        <a:xfrm>
          <a:off x="4171" y="1704387"/>
          <a:ext cx="3090369" cy="9425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l-NL" sz="2400" kern="1200" dirty="0">
              <a:latin typeface="Palatino Linotype" panose="02040502050505030304" pitchFamily="18" charset="0"/>
            </a:rPr>
            <a:t>Tekort aan zoetwaterbronnen</a:t>
          </a:r>
        </a:p>
      </dsp:txBody>
      <dsp:txXfrm>
        <a:off x="4171" y="1704387"/>
        <a:ext cx="3090369" cy="942562"/>
      </dsp:txXfrm>
    </dsp:sp>
    <dsp:sp modelId="{5C5457B9-26B4-4192-A33D-DF3A3E98AA93}">
      <dsp:nvSpPr>
        <dsp:cNvPr id="0" name=""/>
        <dsp:cNvSpPr/>
      </dsp:nvSpPr>
      <dsp:spPr>
        <a:xfrm>
          <a:off x="3712615" y="375528"/>
          <a:ext cx="3090369" cy="9425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117475" lvl="0" indent="0" algn="ctr" defTabSz="711200">
            <a:lnSpc>
              <a:spcPct val="90000"/>
            </a:lnSpc>
            <a:spcBef>
              <a:spcPct val="0"/>
            </a:spcBef>
            <a:spcAft>
              <a:spcPct val="35000"/>
            </a:spcAft>
          </a:pPr>
          <a:r>
            <a:rPr lang="nl-NL" sz="1600" kern="1200" dirty="0">
              <a:latin typeface="Palatino Linotype" panose="02040502050505030304" pitchFamily="18" charset="0"/>
            </a:rPr>
            <a:t>Verminderde </a:t>
          </a:r>
          <a:r>
            <a:rPr lang="nl-NL" sz="1800" kern="1200" dirty="0">
              <a:latin typeface="Palatino Linotype" panose="02040502050505030304" pitchFamily="18" charset="0"/>
            </a:rPr>
            <a:t>aanvulling</a:t>
          </a:r>
          <a:r>
            <a:rPr lang="nl-NL" sz="1600" kern="1200" dirty="0">
              <a:latin typeface="Palatino Linotype" panose="02040502050505030304" pitchFamily="18" charset="0"/>
            </a:rPr>
            <a:t> van </a:t>
          </a:r>
          <a:r>
            <a:rPr lang="nl-NL" sz="1600" kern="1200" dirty="0" smtClean="0">
              <a:latin typeface="Palatino Linotype" panose="02040502050505030304" pitchFamily="18" charset="0"/>
            </a:rPr>
            <a:t>het </a:t>
          </a:r>
          <a:r>
            <a:rPr lang="nl-NL" sz="1600" kern="1200" dirty="0">
              <a:latin typeface="Palatino Linotype" panose="02040502050505030304" pitchFamily="18" charset="0"/>
            </a:rPr>
            <a:t>grondwater</a:t>
          </a:r>
        </a:p>
      </dsp:txBody>
      <dsp:txXfrm>
        <a:off x="3712615" y="375528"/>
        <a:ext cx="3090369" cy="942562"/>
      </dsp:txXfrm>
    </dsp:sp>
    <dsp:sp modelId="{5AC34B07-E62D-4B61-BC88-B7BF68D2998A}">
      <dsp:nvSpPr>
        <dsp:cNvPr id="0" name=""/>
        <dsp:cNvSpPr/>
      </dsp:nvSpPr>
      <dsp:spPr>
        <a:xfrm>
          <a:off x="7421058" y="375528"/>
          <a:ext cx="3090369" cy="9425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l-NL" sz="1800" kern="1200" dirty="0">
              <a:latin typeface="Palatino Linotype" panose="02040502050505030304" pitchFamily="18" charset="0"/>
            </a:rPr>
            <a:t> Infrastructuur/ Voorziening</a:t>
          </a:r>
        </a:p>
      </dsp:txBody>
      <dsp:txXfrm>
        <a:off x="7421058" y="375528"/>
        <a:ext cx="3090369" cy="942562"/>
      </dsp:txXfrm>
    </dsp:sp>
    <dsp:sp modelId="{9892D0D4-7ECE-4AC7-B883-0DE50CBB76ED}">
      <dsp:nvSpPr>
        <dsp:cNvPr id="0" name=""/>
        <dsp:cNvSpPr/>
      </dsp:nvSpPr>
      <dsp:spPr>
        <a:xfrm>
          <a:off x="3712615" y="1704387"/>
          <a:ext cx="3090369" cy="9425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a:latin typeface="Palatino Linotype" panose="02040502050505030304" pitchFamily="18" charset="0"/>
            </a:rPr>
            <a:t>Klimaatverandering en variabiliteit</a:t>
          </a:r>
        </a:p>
      </dsp:txBody>
      <dsp:txXfrm>
        <a:off x="3712615" y="1704387"/>
        <a:ext cx="3090369" cy="942562"/>
      </dsp:txXfrm>
    </dsp:sp>
    <dsp:sp modelId="{84C399A6-FC17-44FD-B4CA-B1B1F66D4248}">
      <dsp:nvSpPr>
        <dsp:cNvPr id="0" name=""/>
        <dsp:cNvSpPr/>
      </dsp:nvSpPr>
      <dsp:spPr>
        <a:xfrm>
          <a:off x="7421058" y="1704387"/>
          <a:ext cx="3090369" cy="9425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a:latin typeface="Palatino Linotype" panose="02040502050505030304" pitchFamily="18" charset="0"/>
            </a:rPr>
            <a:t>Natuur/ Input</a:t>
          </a:r>
        </a:p>
      </dsp:txBody>
      <dsp:txXfrm>
        <a:off x="7421058" y="1704387"/>
        <a:ext cx="3090369" cy="942562"/>
      </dsp:txXfrm>
    </dsp:sp>
    <dsp:sp modelId="{212E5853-7078-4242-BF17-19FAA3098879}">
      <dsp:nvSpPr>
        <dsp:cNvPr id="0" name=""/>
        <dsp:cNvSpPr/>
      </dsp:nvSpPr>
      <dsp:spPr>
        <a:xfrm>
          <a:off x="3712615" y="3033246"/>
          <a:ext cx="3090369" cy="9425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117475" lvl="0" indent="0" algn="ctr" defTabSz="800100">
            <a:lnSpc>
              <a:spcPct val="90000"/>
            </a:lnSpc>
            <a:spcBef>
              <a:spcPct val="0"/>
            </a:spcBef>
            <a:spcAft>
              <a:spcPct val="35000"/>
            </a:spcAft>
          </a:pPr>
          <a:r>
            <a:rPr lang="nl-NL" sz="1800" kern="1200" dirty="0">
              <a:latin typeface="Palatino Linotype" panose="02040502050505030304" pitchFamily="18" charset="0"/>
            </a:rPr>
            <a:t>Overmatig oppompen van het grondwater</a:t>
          </a:r>
        </a:p>
      </dsp:txBody>
      <dsp:txXfrm>
        <a:off x="3712615" y="3033246"/>
        <a:ext cx="3090369" cy="942562"/>
      </dsp:txXfrm>
    </dsp:sp>
    <dsp:sp modelId="{11AE3608-5DD4-4CAA-91DE-792A389E509C}">
      <dsp:nvSpPr>
        <dsp:cNvPr id="0" name=""/>
        <dsp:cNvSpPr/>
      </dsp:nvSpPr>
      <dsp:spPr>
        <a:xfrm>
          <a:off x="7421058" y="3033246"/>
          <a:ext cx="3090369" cy="9425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a:latin typeface="Palatino Linotype" panose="02040502050505030304" pitchFamily="18" charset="0"/>
            </a:rPr>
            <a:t>Urbanisatie / Consumptie </a:t>
          </a:r>
        </a:p>
      </dsp:txBody>
      <dsp:txXfrm>
        <a:off x="7421058" y="3033246"/>
        <a:ext cx="3090369" cy="942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DCE31-B0BA-4CC1-B47E-E9F8500DA45A}">
      <dsp:nvSpPr>
        <dsp:cNvPr id="0" name=""/>
        <dsp:cNvSpPr/>
      </dsp:nvSpPr>
      <dsp:spPr>
        <a:xfrm>
          <a:off x="6621670" y="2762133"/>
          <a:ext cx="545548" cy="1172928"/>
        </a:xfrm>
        <a:custGeom>
          <a:avLst/>
          <a:gdLst/>
          <a:ahLst/>
          <a:cxnLst/>
          <a:rect l="0" t="0" r="0" b="0"/>
          <a:pathLst>
            <a:path>
              <a:moveTo>
                <a:pt x="0" y="0"/>
              </a:moveTo>
              <a:lnTo>
                <a:pt x="272774" y="0"/>
              </a:lnTo>
              <a:lnTo>
                <a:pt x="272774" y="1172928"/>
              </a:lnTo>
              <a:lnTo>
                <a:pt x="545548" y="117292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D48095-CE0C-42E4-98D2-70A53AA54B85}">
      <dsp:nvSpPr>
        <dsp:cNvPr id="0" name=""/>
        <dsp:cNvSpPr/>
      </dsp:nvSpPr>
      <dsp:spPr>
        <a:xfrm>
          <a:off x="6621670" y="2716413"/>
          <a:ext cx="545548" cy="91440"/>
        </a:xfrm>
        <a:custGeom>
          <a:avLst/>
          <a:gdLst/>
          <a:ahLst/>
          <a:cxnLst/>
          <a:rect l="0" t="0" r="0" b="0"/>
          <a:pathLst>
            <a:path>
              <a:moveTo>
                <a:pt x="0" y="45720"/>
              </a:moveTo>
              <a:lnTo>
                <a:pt x="545548"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E834E4-F4FB-4EE6-AFC7-7E91645E1E06}">
      <dsp:nvSpPr>
        <dsp:cNvPr id="0" name=""/>
        <dsp:cNvSpPr/>
      </dsp:nvSpPr>
      <dsp:spPr>
        <a:xfrm>
          <a:off x="6621670" y="1589204"/>
          <a:ext cx="545548" cy="1172928"/>
        </a:xfrm>
        <a:custGeom>
          <a:avLst/>
          <a:gdLst/>
          <a:ahLst/>
          <a:cxnLst/>
          <a:rect l="0" t="0" r="0" b="0"/>
          <a:pathLst>
            <a:path>
              <a:moveTo>
                <a:pt x="0" y="1172928"/>
              </a:moveTo>
              <a:lnTo>
                <a:pt x="272774" y="1172928"/>
              </a:lnTo>
              <a:lnTo>
                <a:pt x="272774" y="0"/>
              </a:lnTo>
              <a:lnTo>
                <a:pt x="545548"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532655-5968-4D69-803D-D9C0112F7A1C}">
      <dsp:nvSpPr>
        <dsp:cNvPr id="0" name=""/>
        <dsp:cNvSpPr/>
      </dsp:nvSpPr>
      <dsp:spPr>
        <a:xfrm>
          <a:off x="3348381" y="1589204"/>
          <a:ext cx="545548" cy="1172928"/>
        </a:xfrm>
        <a:custGeom>
          <a:avLst/>
          <a:gdLst/>
          <a:ahLst/>
          <a:cxnLst/>
          <a:rect l="0" t="0" r="0" b="0"/>
          <a:pathLst>
            <a:path>
              <a:moveTo>
                <a:pt x="0" y="0"/>
              </a:moveTo>
              <a:lnTo>
                <a:pt x="272774" y="0"/>
              </a:lnTo>
              <a:lnTo>
                <a:pt x="272774" y="1172928"/>
              </a:lnTo>
              <a:lnTo>
                <a:pt x="545548" y="11729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34EF3D-A1E4-41F6-A161-1F0E23B17FE3}">
      <dsp:nvSpPr>
        <dsp:cNvPr id="0" name=""/>
        <dsp:cNvSpPr/>
      </dsp:nvSpPr>
      <dsp:spPr>
        <a:xfrm>
          <a:off x="6621670" y="370556"/>
          <a:ext cx="545548" cy="91440"/>
        </a:xfrm>
        <a:custGeom>
          <a:avLst/>
          <a:gdLst/>
          <a:ahLst/>
          <a:cxnLst/>
          <a:rect l="0" t="0" r="0" b="0"/>
          <a:pathLst>
            <a:path>
              <a:moveTo>
                <a:pt x="0" y="45720"/>
              </a:moveTo>
              <a:lnTo>
                <a:pt x="545548"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7A13AF-60C7-4808-AB91-61F752CBE577}">
      <dsp:nvSpPr>
        <dsp:cNvPr id="0" name=""/>
        <dsp:cNvSpPr/>
      </dsp:nvSpPr>
      <dsp:spPr>
        <a:xfrm>
          <a:off x="3348381" y="416276"/>
          <a:ext cx="545548" cy="1172928"/>
        </a:xfrm>
        <a:custGeom>
          <a:avLst/>
          <a:gdLst/>
          <a:ahLst/>
          <a:cxnLst/>
          <a:rect l="0" t="0" r="0" b="0"/>
          <a:pathLst>
            <a:path>
              <a:moveTo>
                <a:pt x="0" y="1172928"/>
              </a:moveTo>
              <a:lnTo>
                <a:pt x="272774" y="1172928"/>
              </a:lnTo>
              <a:lnTo>
                <a:pt x="272774" y="0"/>
              </a:lnTo>
              <a:lnTo>
                <a:pt x="545548"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079E0-6949-48A6-9C0B-8733F7F9B0A3}">
      <dsp:nvSpPr>
        <dsp:cNvPr id="0" name=""/>
        <dsp:cNvSpPr/>
      </dsp:nvSpPr>
      <dsp:spPr>
        <a:xfrm>
          <a:off x="620641" y="1173224"/>
          <a:ext cx="2727740" cy="831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l-NL" sz="1800" kern="1200" dirty="0">
              <a:latin typeface="Palatino Linotype" panose="02040502050505030304" pitchFamily="18" charset="0"/>
            </a:rPr>
            <a:t>Vervuiling van bestaande natuurlijke zoetwaterbronnen</a:t>
          </a:r>
        </a:p>
      </dsp:txBody>
      <dsp:txXfrm>
        <a:off x="620641" y="1173224"/>
        <a:ext cx="2727740" cy="831960"/>
      </dsp:txXfrm>
    </dsp:sp>
    <dsp:sp modelId="{5C5457B9-26B4-4192-A33D-DF3A3E98AA93}">
      <dsp:nvSpPr>
        <dsp:cNvPr id="0" name=""/>
        <dsp:cNvSpPr/>
      </dsp:nvSpPr>
      <dsp:spPr>
        <a:xfrm>
          <a:off x="3893929" y="295"/>
          <a:ext cx="2727740" cy="83196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l-NL" sz="1800" kern="1200">
              <a:latin typeface="Palatino Linotype" panose="02040502050505030304" pitchFamily="18" charset="0"/>
            </a:rPr>
            <a:t>Afstromende hemelwater</a:t>
          </a:r>
        </a:p>
      </dsp:txBody>
      <dsp:txXfrm>
        <a:off x="3893929" y="295"/>
        <a:ext cx="2727740" cy="831960"/>
      </dsp:txXfrm>
    </dsp:sp>
    <dsp:sp modelId="{5AC34B07-E62D-4B61-BC88-B7BF68D2998A}">
      <dsp:nvSpPr>
        <dsp:cNvPr id="0" name=""/>
        <dsp:cNvSpPr/>
      </dsp:nvSpPr>
      <dsp:spPr>
        <a:xfrm>
          <a:off x="7167218" y="295"/>
          <a:ext cx="2727740" cy="831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l-NL" sz="1800" kern="1200" dirty="0">
              <a:latin typeface="Palatino Linotype" panose="02040502050505030304" pitchFamily="18" charset="0"/>
            </a:rPr>
            <a:t> Infrastructuur/ Voorziening</a:t>
          </a:r>
        </a:p>
      </dsp:txBody>
      <dsp:txXfrm>
        <a:off x="7167218" y="295"/>
        <a:ext cx="2727740" cy="831960"/>
      </dsp:txXfrm>
    </dsp:sp>
    <dsp:sp modelId="{212E5853-7078-4242-BF17-19FAA3098879}">
      <dsp:nvSpPr>
        <dsp:cNvPr id="0" name=""/>
        <dsp:cNvSpPr/>
      </dsp:nvSpPr>
      <dsp:spPr>
        <a:xfrm>
          <a:off x="3893929" y="2346152"/>
          <a:ext cx="2727740" cy="83196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l-NL" sz="1800" kern="1200" dirty="0">
              <a:latin typeface="Palatino Linotype" panose="02040502050505030304" pitchFamily="18" charset="0"/>
            </a:rPr>
            <a:t>Afvoer en verwerking van afvalwater</a:t>
          </a:r>
        </a:p>
      </dsp:txBody>
      <dsp:txXfrm>
        <a:off x="3893929" y="2346152"/>
        <a:ext cx="2727740" cy="831960"/>
      </dsp:txXfrm>
    </dsp:sp>
    <dsp:sp modelId="{11AE3608-5DD4-4CAA-91DE-792A389E509C}">
      <dsp:nvSpPr>
        <dsp:cNvPr id="0" name=""/>
        <dsp:cNvSpPr/>
      </dsp:nvSpPr>
      <dsp:spPr>
        <a:xfrm>
          <a:off x="7167218" y="1173224"/>
          <a:ext cx="2727740" cy="831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l-NL" sz="1800" kern="1200" dirty="0">
              <a:latin typeface="Palatino Linotype" panose="02040502050505030304" pitchFamily="18" charset="0"/>
            </a:rPr>
            <a:t>Urbanisatie / Input</a:t>
          </a:r>
        </a:p>
      </dsp:txBody>
      <dsp:txXfrm>
        <a:off x="7167218" y="1173224"/>
        <a:ext cx="2727740" cy="831960"/>
      </dsp:txXfrm>
    </dsp:sp>
    <dsp:sp modelId="{1328DDD8-61A1-489B-A08C-34F9E47E3D78}">
      <dsp:nvSpPr>
        <dsp:cNvPr id="0" name=""/>
        <dsp:cNvSpPr/>
      </dsp:nvSpPr>
      <dsp:spPr>
        <a:xfrm>
          <a:off x="7167218" y="2346152"/>
          <a:ext cx="2727740" cy="831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l-NL" sz="1800" b="0" kern="1200" dirty="0">
              <a:latin typeface="Palatino Linotype" panose="02040502050505030304" pitchFamily="18" charset="0"/>
            </a:rPr>
            <a:t>Industrie / Output</a:t>
          </a:r>
        </a:p>
      </dsp:txBody>
      <dsp:txXfrm>
        <a:off x="7167218" y="2346152"/>
        <a:ext cx="2727740" cy="831960"/>
      </dsp:txXfrm>
    </dsp:sp>
    <dsp:sp modelId="{55EEEEBE-73B1-4669-B378-78E8C9F548BF}">
      <dsp:nvSpPr>
        <dsp:cNvPr id="0" name=""/>
        <dsp:cNvSpPr/>
      </dsp:nvSpPr>
      <dsp:spPr>
        <a:xfrm>
          <a:off x="7167218" y="3519081"/>
          <a:ext cx="2727740" cy="831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l-NL" sz="1800" b="0" kern="1200" dirty="0">
              <a:latin typeface="Palatino Linotype" panose="02040502050505030304" pitchFamily="18" charset="0"/>
            </a:rPr>
            <a:t>Infrastructuur / bouw en beheer zuiveringsinstallatie</a:t>
          </a:r>
        </a:p>
      </dsp:txBody>
      <dsp:txXfrm>
        <a:off x="7167218" y="3519081"/>
        <a:ext cx="2727740" cy="831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235BE-740E-4EE3-8B18-47C4360E3B69}">
      <dsp:nvSpPr>
        <dsp:cNvPr id="0" name=""/>
        <dsp:cNvSpPr/>
      </dsp:nvSpPr>
      <dsp:spPr>
        <a:xfrm>
          <a:off x="2192889" y="770468"/>
          <a:ext cx="143439" cy="628401"/>
        </a:xfrm>
        <a:custGeom>
          <a:avLst/>
          <a:gdLst/>
          <a:ahLst/>
          <a:cxnLst/>
          <a:rect l="0" t="0" r="0" b="0"/>
          <a:pathLst>
            <a:path>
              <a:moveTo>
                <a:pt x="143439" y="0"/>
              </a:moveTo>
              <a:lnTo>
                <a:pt x="143439" y="628401"/>
              </a:lnTo>
              <a:lnTo>
                <a:pt x="0" y="6284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6D0F36-A2D7-4E95-9740-F5EC55E70B2D}">
      <dsp:nvSpPr>
        <dsp:cNvPr id="0" name=""/>
        <dsp:cNvSpPr/>
      </dsp:nvSpPr>
      <dsp:spPr>
        <a:xfrm>
          <a:off x="2336329" y="770468"/>
          <a:ext cx="1652969" cy="1256803"/>
        </a:xfrm>
        <a:custGeom>
          <a:avLst/>
          <a:gdLst/>
          <a:ahLst/>
          <a:cxnLst/>
          <a:rect l="0" t="0" r="0" b="0"/>
          <a:pathLst>
            <a:path>
              <a:moveTo>
                <a:pt x="0" y="0"/>
              </a:moveTo>
              <a:lnTo>
                <a:pt x="0" y="1113364"/>
              </a:lnTo>
              <a:lnTo>
                <a:pt x="1652969" y="1113364"/>
              </a:lnTo>
              <a:lnTo>
                <a:pt x="1652969" y="1256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B087C7-AEFF-4C17-8A03-4409809B0157}">
      <dsp:nvSpPr>
        <dsp:cNvPr id="0" name=""/>
        <dsp:cNvSpPr/>
      </dsp:nvSpPr>
      <dsp:spPr>
        <a:xfrm>
          <a:off x="2290609" y="770468"/>
          <a:ext cx="91440" cy="1256803"/>
        </a:xfrm>
        <a:custGeom>
          <a:avLst/>
          <a:gdLst/>
          <a:ahLst/>
          <a:cxnLst/>
          <a:rect l="0" t="0" r="0" b="0"/>
          <a:pathLst>
            <a:path>
              <a:moveTo>
                <a:pt x="45720" y="0"/>
              </a:moveTo>
              <a:lnTo>
                <a:pt x="45720" y="1256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1B3491-DDA9-40B1-8298-2F25E244909E}">
      <dsp:nvSpPr>
        <dsp:cNvPr id="0" name=""/>
        <dsp:cNvSpPr/>
      </dsp:nvSpPr>
      <dsp:spPr>
        <a:xfrm>
          <a:off x="683359" y="770468"/>
          <a:ext cx="1652969" cy="1256803"/>
        </a:xfrm>
        <a:custGeom>
          <a:avLst/>
          <a:gdLst/>
          <a:ahLst/>
          <a:cxnLst/>
          <a:rect l="0" t="0" r="0" b="0"/>
          <a:pathLst>
            <a:path>
              <a:moveTo>
                <a:pt x="1652969" y="0"/>
              </a:moveTo>
              <a:lnTo>
                <a:pt x="1652969" y="1113364"/>
              </a:lnTo>
              <a:lnTo>
                <a:pt x="0" y="1113364"/>
              </a:lnTo>
              <a:lnTo>
                <a:pt x="0" y="12568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5A44A9-6A8F-4186-A2CD-FAAF28F856B8}">
      <dsp:nvSpPr>
        <dsp:cNvPr id="0" name=""/>
        <dsp:cNvSpPr/>
      </dsp:nvSpPr>
      <dsp:spPr>
        <a:xfrm>
          <a:off x="1653283" y="87423"/>
          <a:ext cx="1366090" cy="683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latin typeface="Palatino Linotype" panose="02040502050505030304" pitchFamily="18" charset="0"/>
            </a:rPr>
            <a:t>Waterautoriteit</a:t>
          </a:r>
        </a:p>
      </dsp:txBody>
      <dsp:txXfrm>
        <a:off x="1653283" y="87423"/>
        <a:ext cx="1366090" cy="683045"/>
      </dsp:txXfrm>
    </dsp:sp>
    <dsp:sp modelId="{2D345D68-C83D-431E-B5B3-91F61110CABE}">
      <dsp:nvSpPr>
        <dsp:cNvPr id="0" name=""/>
        <dsp:cNvSpPr/>
      </dsp:nvSpPr>
      <dsp:spPr>
        <a:xfrm>
          <a:off x="313" y="2027272"/>
          <a:ext cx="1366090" cy="683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latin typeface="Palatino Linotype" panose="02040502050505030304" pitchFamily="18" charset="0"/>
            </a:rPr>
            <a:t>Uitvoerings-organisaties</a:t>
          </a:r>
        </a:p>
      </dsp:txBody>
      <dsp:txXfrm>
        <a:off x="313" y="2027272"/>
        <a:ext cx="1366090" cy="683045"/>
      </dsp:txXfrm>
    </dsp:sp>
    <dsp:sp modelId="{1C20F5B0-D48D-498B-B379-3466648D0366}">
      <dsp:nvSpPr>
        <dsp:cNvPr id="0" name=""/>
        <dsp:cNvSpPr/>
      </dsp:nvSpPr>
      <dsp:spPr>
        <a:xfrm>
          <a:off x="1653283" y="2027272"/>
          <a:ext cx="1366090" cy="683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latin typeface="Palatino Linotype" panose="02040502050505030304" pitchFamily="18" charset="0"/>
            </a:rPr>
            <a:t>Monitorings-organisaties</a:t>
          </a:r>
        </a:p>
      </dsp:txBody>
      <dsp:txXfrm>
        <a:off x="1653283" y="2027272"/>
        <a:ext cx="1366090" cy="683045"/>
      </dsp:txXfrm>
    </dsp:sp>
    <dsp:sp modelId="{587C01F4-CF89-40D7-8C96-A71A12828E77}">
      <dsp:nvSpPr>
        <dsp:cNvPr id="0" name=""/>
        <dsp:cNvSpPr/>
      </dsp:nvSpPr>
      <dsp:spPr>
        <a:xfrm>
          <a:off x="3306253" y="2027272"/>
          <a:ext cx="1366090" cy="683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err="1">
              <a:latin typeface="Palatino Linotype" panose="02040502050505030304" pitchFamily="18" charset="0"/>
            </a:rPr>
            <a:t>Inspectie</a:t>
          </a:r>
          <a:r>
            <a:rPr lang="en-GB" sz="1400" kern="1200" dirty="0">
              <a:latin typeface="Palatino Linotype" panose="02040502050505030304" pitchFamily="18" charset="0"/>
            </a:rPr>
            <a:t> </a:t>
          </a:r>
          <a:r>
            <a:rPr lang="en-GB" sz="1400" kern="1200" dirty="0" err="1">
              <a:latin typeface="Palatino Linotype" panose="02040502050505030304" pitchFamily="18" charset="0"/>
            </a:rPr>
            <a:t>en</a:t>
          </a:r>
          <a:r>
            <a:rPr lang="en-GB" sz="1400" kern="1200" dirty="0">
              <a:latin typeface="Palatino Linotype" panose="02040502050505030304" pitchFamily="18" charset="0"/>
            </a:rPr>
            <a:t> </a:t>
          </a:r>
          <a:r>
            <a:rPr lang="en-GB" sz="1400" kern="1200" dirty="0" err="1">
              <a:latin typeface="Palatino Linotype" panose="02040502050505030304" pitchFamily="18" charset="0"/>
            </a:rPr>
            <a:t>handhaving</a:t>
          </a:r>
          <a:endParaRPr lang="en-GB" sz="1400" kern="1200" dirty="0">
            <a:latin typeface="Palatino Linotype" panose="02040502050505030304" pitchFamily="18" charset="0"/>
          </a:endParaRPr>
        </a:p>
      </dsp:txBody>
      <dsp:txXfrm>
        <a:off x="3306253" y="2027272"/>
        <a:ext cx="1366090" cy="683045"/>
      </dsp:txXfrm>
    </dsp:sp>
    <dsp:sp modelId="{09F16411-4B83-4572-A024-B07622564E91}">
      <dsp:nvSpPr>
        <dsp:cNvPr id="0" name=""/>
        <dsp:cNvSpPr/>
      </dsp:nvSpPr>
      <dsp:spPr>
        <a:xfrm>
          <a:off x="826798" y="1057347"/>
          <a:ext cx="1366090" cy="683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latin typeface="Palatino Linotype" panose="02040502050505030304" pitchFamily="18" charset="0"/>
            </a:rPr>
            <a:t>Water forum</a:t>
          </a:r>
        </a:p>
      </dsp:txBody>
      <dsp:txXfrm>
        <a:off x="826798" y="1057347"/>
        <a:ext cx="1366090" cy="68304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7CFEC0F-DC94-408C-8D28-0D376A108A57}" type="datetimeFigureOut">
              <a:rPr lang="nl-NL" smtClean="0"/>
              <a:t>29-5-2020</a:t>
            </a:fld>
            <a:endParaRPr lang="nl-NL"/>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C0D39DD-1441-42C5-9307-1E691E48D3AB}" type="slidenum">
              <a:rPr lang="nl-NL" smtClean="0"/>
              <a:t>‹#›</a:t>
            </a:fld>
            <a:endParaRPr lang="nl-NL"/>
          </a:p>
        </p:txBody>
      </p:sp>
    </p:spTree>
    <p:extLst>
      <p:ext uri="{BB962C8B-B14F-4D97-AF65-F5344CB8AC3E}">
        <p14:creationId xmlns:p14="http://schemas.microsoft.com/office/powerpoint/2010/main" val="1747369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1</a:t>
            </a:fld>
            <a:endParaRPr lang="nl-NL"/>
          </a:p>
        </p:txBody>
      </p:sp>
    </p:spTree>
    <p:extLst>
      <p:ext uri="{BB962C8B-B14F-4D97-AF65-F5344CB8AC3E}">
        <p14:creationId xmlns:p14="http://schemas.microsoft.com/office/powerpoint/2010/main" val="298982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10</a:t>
            </a:fld>
            <a:endParaRPr lang="nl-NL"/>
          </a:p>
        </p:txBody>
      </p:sp>
    </p:spTree>
    <p:extLst>
      <p:ext uri="{BB962C8B-B14F-4D97-AF65-F5344CB8AC3E}">
        <p14:creationId xmlns:p14="http://schemas.microsoft.com/office/powerpoint/2010/main" val="4166398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11</a:t>
            </a:fld>
            <a:endParaRPr lang="nl-NL"/>
          </a:p>
        </p:txBody>
      </p:sp>
    </p:spTree>
    <p:extLst>
      <p:ext uri="{BB962C8B-B14F-4D97-AF65-F5344CB8AC3E}">
        <p14:creationId xmlns:p14="http://schemas.microsoft.com/office/powerpoint/2010/main" val="3438258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12</a:t>
            </a:fld>
            <a:endParaRPr lang="nl-NL"/>
          </a:p>
        </p:txBody>
      </p:sp>
    </p:spTree>
    <p:extLst>
      <p:ext uri="{BB962C8B-B14F-4D97-AF65-F5344CB8AC3E}">
        <p14:creationId xmlns:p14="http://schemas.microsoft.com/office/powerpoint/2010/main" val="411389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13</a:t>
            </a:fld>
            <a:endParaRPr lang="nl-NL"/>
          </a:p>
        </p:txBody>
      </p:sp>
    </p:spTree>
    <p:extLst>
      <p:ext uri="{BB962C8B-B14F-4D97-AF65-F5344CB8AC3E}">
        <p14:creationId xmlns:p14="http://schemas.microsoft.com/office/powerpoint/2010/main" val="1830244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14</a:t>
            </a:fld>
            <a:endParaRPr lang="nl-NL"/>
          </a:p>
        </p:txBody>
      </p:sp>
    </p:spTree>
    <p:extLst>
      <p:ext uri="{BB962C8B-B14F-4D97-AF65-F5344CB8AC3E}">
        <p14:creationId xmlns:p14="http://schemas.microsoft.com/office/powerpoint/2010/main" val="363604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15</a:t>
            </a:fld>
            <a:endParaRPr lang="nl-NL"/>
          </a:p>
        </p:txBody>
      </p:sp>
    </p:spTree>
    <p:extLst>
      <p:ext uri="{BB962C8B-B14F-4D97-AF65-F5344CB8AC3E}">
        <p14:creationId xmlns:p14="http://schemas.microsoft.com/office/powerpoint/2010/main" val="2325862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16</a:t>
            </a:fld>
            <a:endParaRPr lang="nl-NL"/>
          </a:p>
        </p:txBody>
      </p:sp>
    </p:spTree>
    <p:extLst>
      <p:ext uri="{BB962C8B-B14F-4D97-AF65-F5344CB8AC3E}">
        <p14:creationId xmlns:p14="http://schemas.microsoft.com/office/powerpoint/2010/main" val="2890623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17</a:t>
            </a:fld>
            <a:endParaRPr lang="nl-NL"/>
          </a:p>
        </p:txBody>
      </p:sp>
    </p:spTree>
    <p:extLst>
      <p:ext uri="{BB962C8B-B14F-4D97-AF65-F5344CB8AC3E}">
        <p14:creationId xmlns:p14="http://schemas.microsoft.com/office/powerpoint/2010/main" val="3761396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18</a:t>
            </a:fld>
            <a:endParaRPr lang="nl-NL"/>
          </a:p>
        </p:txBody>
      </p:sp>
    </p:spTree>
    <p:extLst>
      <p:ext uri="{BB962C8B-B14F-4D97-AF65-F5344CB8AC3E}">
        <p14:creationId xmlns:p14="http://schemas.microsoft.com/office/powerpoint/2010/main" val="1555848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19</a:t>
            </a:fld>
            <a:endParaRPr lang="nl-NL"/>
          </a:p>
        </p:txBody>
      </p:sp>
    </p:spTree>
    <p:extLst>
      <p:ext uri="{BB962C8B-B14F-4D97-AF65-F5344CB8AC3E}">
        <p14:creationId xmlns:p14="http://schemas.microsoft.com/office/powerpoint/2010/main" val="163893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2</a:t>
            </a:fld>
            <a:endParaRPr lang="nl-NL"/>
          </a:p>
        </p:txBody>
      </p:sp>
    </p:spTree>
    <p:extLst>
      <p:ext uri="{BB962C8B-B14F-4D97-AF65-F5344CB8AC3E}">
        <p14:creationId xmlns:p14="http://schemas.microsoft.com/office/powerpoint/2010/main" val="2227335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20</a:t>
            </a:fld>
            <a:endParaRPr lang="nl-NL"/>
          </a:p>
        </p:txBody>
      </p:sp>
    </p:spTree>
    <p:extLst>
      <p:ext uri="{BB962C8B-B14F-4D97-AF65-F5344CB8AC3E}">
        <p14:creationId xmlns:p14="http://schemas.microsoft.com/office/powerpoint/2010/main" val="3972080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21</a:t>
            </a:fld>
            <a:endParaRPr lang="nl-NL"/>
          </a:p>
        </p:txBody>
      </p:sp>
    </p:spTree>
    <p:extLst>
      <p:ext uri="{BB962C8B-B14F-4D97-AF65-F5344CB8AC3E}">
        <p14:creationId xmlns:p14="http://schemas.microsoft.com/office/powerpoint/2010/main" val="3752683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22</a:t>
            </a:fld>
            <a:endParaRPr lang="nl-NL"/>
          </a:p>
        </p:txBody>
      </p:sp>
    </p:spTree>
    <p:extLst>
      <p:ext uri="{BB962C8B-B14F-4D97-AF65-F5344CB8AC3E}">
        <p14:creationId xmlns:p14="http://schemas.microsoft.com/office/powerpoint/2010/main" val="2595422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NL" sz="1200" b="1" kern="1200" dirty="0" smtClean="0">
                <a:solidFill>
                  <a:schemeClr val="tx1"/>
                </a:solidFill>
                <a:effectLst/>
                <a:latin typeface="+mn-lt"/>
                <a:ea typeface="+mn-ea"/>
                <a:cs typeface="+mn-cs"/>
              </a:rPr>
              <a:t>Water efficiency </a:t>
            </a:r>
            <a:r>
              <a:rPr lang="nl-NL" sz="1200" kern="1200" dirty="0" smtClean="0">
                <a:solidFill>
                  <a:schemeClr val="tx1"/>
                </a:solidFill>
                <a:effectLst/>
                <a:latin typeface="+mn-lt"/>
                <a:ea typeface="+mn-ea"/>
                <a:cs typeface="+mn-cs"/>
              </a:rPr>
              <a:t>- In 2030 maken de bewoners en sectoren op Curaçao efficiënt gebruik van water. </a:t>
            </a:r>
          </a:p>
          <a:p>
            <a:pPr lvl="0"/>
            <a:r>
              <a:rPr lang="nl-NL" sz="1200" b="1" kern="1200" dirty="0" smtClean="0">
                <a:solidFill>
                  <a:schemeClr val="tx1"/>
                </a:solidFill>
                <a:effectLst/>
                <a:latin typeface="+mn-lt"/>
                <a:ea typeface="+mn-ea"/>
                <a:cs typeface="+mn-cs"/>
              </a:rPr>
              <a:t>Water </a:t>
            </a:r>
            <a:r>
              <a:rPr lang="nl-NL" sz="1200" b="1" kern="1200" dirty="0" err="1" smtClean="0">
                <a:solidFill>
                  <a:schemeClr val="tx1"/>
                </a:solidFill>
                <a:effectLst/>
                <a:latin typeface="+mn-lt"/>
                <a:ea typeface="+mn-ea"/>
                <a:cs typeface="+mn-cs"/>
              </a:rPr>
              <a:t>equity</a:t>
            </a:r>
            <a:r>
              <a:rPr lang="nl-NL" sz="1200" kern="1200" dirty="0" smtClean="0">
                <a:solidFill>
                  <a:schemeClr val="tx1"/>
                </a:solidFill>
                <a:effectLst/>
                <a:latin typeface="+mn-lt"/>
                <a:ea typeface="+mn-ea"/>
                <a:cs typeface="+mn-cs"/>
              </a:rPr>
              <a:t> - In 2030 is water betaalbaar voor iedereen en heeft iedereen toegang tot veilig beheerde watervoorzieningen;</a:t>
            </a:r>
          </a:p>
          <a:p>
            <a:pPr lvl="0"/>
            <a:r>
              <a:rPr lang="nl-NL" sz="1200" b="1" kern="1200" dirty="0" smtClean="0">
                <a:solidFill>
                  <a:schemeClr val="tx1"/>
                </a:solidFill>
                <a:effectLst/>
                <a:latin typeface="+mn-lt"/>
                <a:ea typeface="+mn-ea"/>
                <a:cs typeface="+mn-cs"/>
              </a:rPr>
              <a:t>Water security</a:t>
            </a:r>
            <a:r>
              <a:rPr lang="nl-NL" sz="1200" kern="1200" dirty="0" smtClean="0">
                <a:solidFill>
                  <a:schemeClr val="tx1"/>
                </a:solidFill>
                <a:effectLst/>
                <a:latin typeface="+mn-lt"/>
                <a:ea typeface="+mn-ea"/>
                <a:cs typeface="+mn-cs"/>
              </a:rPr>
              <a:t> - In 2030 voldoen 50% van de waterbronnen aan de vastgestelde normen en eisen voor kwaliteit;</a:t>
            </a:r>
          </a:p>
          <a:p>
            <a:pPr lvl="0"/>
            <a:r>
              <a:rPr lang="nl-NL" sz="1200" b="1" kern="1200" dirty="0" smtClean="0">
                <a:solidFill>
                  <a:schemeClr val="tx1"/>
                </a:solidFill>
                <a:effectLst/>
                <a:latin typeface="+mn-lt"/>
                <a:ea typeface="+mn-ea"/>
                <a:cs typeface="+mn-cs"/>
              </a:rPr>
              <a:t>Water </a:t>
            </a:r>
            <a:r>
              <a:rPr lang="nl-NL" sz="1200" b="1" kern="1200" dirty="0" err="1" smtClean="0">
                <a:solidFill>
                  <a:schemeClr val="tx1"/>
                </a:solidFill>
                <a:effectLst/>
                <a:latin typeface="+mn-lt"/>
                <a:ea typeface="+mn-ea"/>
                <a:cs typeface="+mn-cs"/>
              </a:rPr>
              <a:t>sustainability</a:t>
            </a:r>
            <a:r>
              <a:rPr lang="nl-NL" sz="1200" kern="1200" dirty="0" smtClean="0">
                <a:solidFill>
                  <a:schemeClr val="tx1"/>
                </a:solidFill>
                <a:effectLst/>
                <a:latin typeface="+mn-lt"/>
                <a:ea typeface="+mn-ea"/>
                <a:cs typeface="+mn-cs"/>
              </a:rPr>
              <a:t> - In 2030 worden alle waterbronnen op Curaçao duurzaam beheerd;</a:t>
            </a:r>
          </a:p>
          <a:p>
            <a:pPr lvl="0"/>
            <a:r>
              <a:rPr lang="nl-NL" sz="1200" b="1" kern="1200" dirty="0" smtClean="0">
                <a:solidFill>
                  <a:schemeClr val="tx1"/>
                </a:solidFill>
                <a:effectLst/>
                <a:latin typeface="+mn-lt"/>
                <a:ea typeface="+mn-ea"/>
                <a:cs typeface="+mn-cs"/>
              </a:rPr>
              <a:t>Water </a:t>
            </a:r>
            <a:r>
              <a:rPr lang="nl-NL" sz="1200" b="1" kern="1200" dirty="0" err="1" smtClean="0">
                <a:solidFill>
                  <a:schemeClr val="tx1"/>
                </a:solidFill>
                <a:effectLst/>
                <a:latin typeface="+mn-lt"/>
                <a:ea typeface="+mn-ea"/>
                <a:cs typeface="+mn-cs"/>
              </a:rPr>
              <a:t>safety</a:t>
            </a:r>
            <a:r>
              <a:rPr lang="nl-NL" sz="1200" kern="1200" dirty="0" smtClean="0">
                <a:solidFill>
                  <a:schemeClr val="tx1"/>
                </a:solidFill>
                <a:effectLst/>
                <a:latin typeface="+mn-lt"/>
                <a:ea typeface="+mn-ea"/>
                <a:cs typeface="+mn-cs"/>
              </a:rPr>
              <a:t> - In 2030 worden de risico van overstromingen, kustoverstroming, kusterosie en droogte duurzaam beheerst tot een landelijk geaccepteerd niveau.</a:t>
            </a:r>
          </a:p>
          <a:p>
            <a:endParaRPr lang="nl-NL" dirty="0"/>
          </a:p>
        </p:txBody>
      </p:sp>
      <p:sp>
        <p:nvSpPr>
          <p:cNvPr id="4" name="Slide Number Placeholder 3"/>
          <p:cNvSpPr>
            <a:spLocks noGrp="1"/>
          </p:cNvSpPr>
          <p:nvPr>
            <p:ph type="sldNum" sz="quarter" idx="10"/>
          </p:nvPr>
        </p:nvSpPr>
        <p:spPr/>
        <p:txBody>
          <a:bodyPr/>
          <a:lstStyle/>
          <a:p>
            <a:fld id="{BC0D39DD-1441-42C5-9307-1E691E48D3AB}" type="slidenum">
              <a:rPr lang="nl-NL" smtClean="0"/>
              <a:t>23</a:t>
            </a:fld>
            <a:endParaRPr lang="nl-NL"/>
          </a:p>
        </p:txBody>
      </p:sp>
    </p:spTree>
    <p:extLst>
      <p:ext uri="{BB962C8B-B14F-4D97-AF65-F5344CB8AC3E}">
        <p14:creationId xmlns:p14="http://schemas.microsoft.com/office/powerpoint/2010/main" val="1148279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25</a:t>
            </a:fld>
            <a:endParaRPr lang="nl-NL"/>
          </a:p>
        </p:txBody>
      </p:sp>
    </p:spTree>
    <p:extLst>
      <p:ext uri="{BB962C8B-B14F-4D97-AF65-F5344CB8AC3E}">
        <p14:creationId xmlns:p14="http://schemas.microsoft.com/office/powerpoint/2010/main" val="284801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26</a:t>
            </a:fld>
            <a:endParaRPr lang="nl-NL"/>
          </a:p>
        </p:txBody>
      </p:sp>
    </p:spTree>
    <p:extLst>
      <p:ext uri="{BB962C8B-B14F-4D97-AF65-F5344CB8AC3E}">
        <p14:creationId xmlns:p14="http://schemas.microsoft.com/office/powerpoint/2010/main" val="1058480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27</a:t>
            </a:fld>
            <a:endParaRPr lang="nl-NL"/>
          </a:p>
        </p:txBody>
      </p:sp>
    </p:spTree>
    <p:extLst>
      <p:ext uri="{BB962C8B-B14F-4D97-AF65-F5344CB8AC3E}">
        <p14:creationId xmlns:p14="http://schemas.microsoft.com/office/powerpoint/2010/main" val="2583024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28</a:t>
            </a:fld>
            <a:endParaRPr lang="nl-NL"/>
          </a:p>
        </p:txBody>
      </p:sp>
    </p:spTree>
    <p:extLst>
      <p:ext uri="{BB962C8B-B14F-4D97-AF65-F5344CB8AC3E}">
        <p14:creationId xmlns:p14="http://schemas.microsoft.com/office/powerpoint/2010/main" val="938484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29</a:t>
            </a:fld>
            <a:endParaRPr lang="nl-NL"/>
          </a:p>
        </p:txBody>
      </p:sp>
    </p:spTree>
    <p:extLst>
      <p:ext uri="{BB962C8B-B14F-4D97-AF65-F5344CB8AC3E}">
        <p14:creationId xmlns:p14="http://schemas.microsoft.com/office/powerpoint/2010/main" val="195408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30</a:t>
            </a:fld>
            <a:endParaRPr lang="nl-NL"/>
          </a:p>
        </p:txBody>
      </p:sp>
    </p:spTree>
    <p:extLst>
      <p:ext uri="{BB962C8B-B14F-4D97-AF65-F5344CB8AC3E}">
        <p14:creationId xmlns:p14="http://schemas.microsoft.com/office/powerpoint/2010/main" val="296915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3</a:t>
            </a:fld>
            <a:endParaRPr lang="nl-NL"/>
          </a:p>
        </p:txBody>
      </p:sp>
    </p:spTree>
    <p:extLst>
      <p:ext uri="{BB962C8B-B14F-4D97-AF65-F5344CB8AC3E}">
        <p14:creationId xmlns:p14="http://schemas.microsoft.com/office/powerpoint/2010/main" val="1375963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31</a:t>
            </a:fld>
            <a:endParaRPr lang="nl-NL"/>
          </a:p>
        </p:txBody>
      </p:sp>
    </p:spTree>
    <p:extLst>
      <p:ext uri="{BB962C8B-B14F-4D97-AF65-F5344CB8AC3E}">
        <p14:creationId xmlns:p14="http://schemas.microsoft.com/office/powerpoint/2010/main" val="181840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32</a:t>
            </a:fld>
            <a:endParaRPr lang="nl-NL"/>
          </a:p>
        </p:txBody>
      </p:sp>
    </p:spTree>
    <p:extLst>
      <p:ext uri="{BB962C8B-B14F-4D97-AF65-F5344CB8AC3E}">
        <p14:creationId xmlns:p14="http://schemas.microsoft.com/office/powerpoint/2010/main" val="1297319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33</a:t>
            </a:fld>
            <a:endParaRPr lang="nl-NL"/>
          </a:p>
        </p:txBody>
      </p:sp>
    </p:spTree>
    <p:extLst>
      <p:ext uri="{BB962C8B-B14F-4D97-AF65-F5344CB8AC3E}">
        <p14:creationId xmlns:p14="http://schemas.microsoft.com/office/powerpoint/2010/main" val="1242691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34</a:t>
            </a:fld>
            <a:endParaRPr lang="nl-NL"/>
          </a:p>
        </p:txBody>
      </p:sp>
    </p:spTree>
    <p:extLst>
      <p:ext uri="{BB962C8B-B14F-4D97-AF65-F5344CB8AC3E}">
        <p14:creationId xmlns:p14="http://schemas.microsoft.com/office/powerpoint/2010/main" val="3862594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35</a:t>
            </a:fld>
            <a:endParaRPr lang="nl-NL"/>
          </a:p>
        </p:txBody>
      </p:sp>
    </p:spTree>
    <p:extLst>
      <p:ext uri="{BB962C8B-B14F-4D97-AF65-F5344CB8AC3E}">
        <p14:creationId xmlns:p14="http://schemas.microsoft.com/office/powerpoint/2010/main" val="3249245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36</a:t>
            </a:fld>
            <a:endParaRPr lang="nl-NL"/>
          </a:p>
        </p:txBody>
      </p:sp>
    </p:spTree>
    <p:extLst>
      <p:ext uri="{BB962C8B-B14F-4D97-AF65-F5344CB8AC3E}">
        <p14:creationId xmlns:p14="http://schemas.microsoft.com/office/powerpoint/2010/main" val="2542922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37</a:t>
            </a:fld>
            <a:endParaRPr lang="nl-NL"/>
          </a:p>
        </p:txBody>
      </p:sp>
    </p:spTree>
    <p:extLst>
      <p:ext uri="{BB962C8B-B14F-4D97-AF65-F5344CB8AC3E}">
        <p14:creationId xmlns:p14="http://schemas.microsoft.com/office/powerpoint/2010/main" val="4293978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38</a:t>
            </a:fld>
            <a:endParaRPr lang="nl-NL"/>
          </a:p>
        </p:txBody>
      </p:sp>
    </p:spTree>
    <p:extLst>
      <p:ext uri="{BB962C8B-B14F-4D97-AF65-F5344CB8AC3E}">
        <p14:creationId xmlns:p14="http://schemas.microsoft.com/office/powerpoint/2010/main" val="1081748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C0D39DD-1441-42C5-9307-1E691E48D3AB}" type="slidenum">
              <a:rPr lang="nl-NL" smtClean="0"/>
              <a:t>39</a:t>
            </a:fld>
            <a:endParaRPr lang="nl-NL"/>
          </a:p>
        </p:txBody>
      </p:sp>
    </p:spTree>
    <p:extLst>
      <p:ext uri="{BB962C8B-B14F-4D97-AF65-F5344CB8AC3E}">
        <p14:creationId xmlns:p14="http://schemas.microsoft.com/office/powerpoint/2010/main" val="2711009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41</a:t>
            </a:fld>
            <a:endParaRPr lang="nl-NL"/>
          </a:p>
        </p:txBody>
      </p:sp>
    </p:spTree>
    <p:extLst>
      <p:ext uri="{BB962C8B-B14F-4D97-AF65-F5344CB8AC3E}">
        <p14:creationId xmlns:p14="http://schemas.microsoft.com/office/powerpoint/2010/main" val="199696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4</a:t>
            </a:fld>
            <a:endParaRPr lang="nl-NL"/>
          </a:p>
        </p:txBody>
      </p:sp>
    </p:spTree>
    <p:extLst>
      <p:ext uri="{BB962C8B-B14F-4D97-AF65-F5344CB8AC3E}">
        <p14:creationId xmlns:p14="http://schemas.microsoft.com/office/powerpoint/2010/main" val="2439484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42</a:t>
            </a:fld>
            <a:endParaRPr lang="nl-NL"/>
          </a:p>
        </p:txBody>
      </p:sp>
    </p:spTree>
    <p:extLst>
      <p:ext uri="{BB962C8B-B14F-4D97-AF65-F5344CB8AC3E}">
        <p14:creationId xmlns:p14="http://schemas.microsoft.com/office/powerpoint/2010/main" val="411612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43</a:t>
            </a:fld>
            <a:endParaRPr lang="nl-NL"/>
          </a:p>
        </p:txBody>
      </p:sp>
    </p:spTree>
    <p:extLst>
      <p:ext uri="{BB962C8B-B14F-4D97-AF65-F5344CB8AC3E}">
        <p14:creationId xmlns:p14="http://schemas.microsoft.com/office/powerpoint/2010/main" val="4117315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44</a:t>
            </a:fld>
            <a:endParaRPr lang="nl-NL"/>
          </a:p>
        </p:txBody>
      </p:sp>
    </p:spTree>
    <p:extLst>
      <p:ext uri="{BB962C8B-B14F-4D97-AF65-F5344CB8AC3E}">
        <p14:creationId xmlns:p14="http://schemas.microsoft.com/office/powerpoint/2010/main" val="3195744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45</a:t>
            </a:fld>
            <a:endParaRPr lang="nl-NL"/>
          </a:p>
        </p:txBody>
      </p:sp>
    </p:spTree>
    <p:extLst>
      <p:ext uri="{BB962C8B-B14F-4D97-AF65-F5344CB8AC3E}">
        <p14:creationId xmlns:p14="http://schemas.microsoft.com/office/powerpoint/2010/main" val="423477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46</a:t>
            </a:fld>
            <a:endParaRPr lang="nl-NL"/>
          </a:p>
        </p:txBody>
      </p:sp>
    </p:spTree>
    <p:extLst>
      <p:ext uri="{BB962C8B-B14F-4D97-AF65-F5344CB8AC3E}">
        <p14:creationId xmlns:p14="http://schemas.microsoft.com/office/powerpoint/2010/main" val="261600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5</a:t>
            </a:fld>
            <a:endParaRPr lang="nl-NL"/>
          </a:p>
        </p:txBody>
      </p:sp>
    </p:spTree>
    <p:extLst>
      <p:ext uri="{BB962C8B-B14F-4D97-AF65-F5344CB8AC3E}">
        <p14:creationId xmlns:p14="http://schemas.microsoft.com/office/powerpoint/2010/main" val="137169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6</a:t>
            </a:fld>
            <a:endParaRPr lang="nl-NL"/>
          </a:p>
        </p:txBody>
      </p:sp>
    </p:spTree>
    <p:extLst>
      <p:ext uri="{BB962C8B-B14F-4D97-AF65-F5344CB8AC3E}">
        <p14:creationId xmlns:p14="http://schemas.microsoft.com/office/powerpoint/2010/main" val="391106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7</a:t>
            </a:fld>
            <a:endParaRPr lang="nl-NL"/>
          </a:p>
        </p:txBody>
      </p:sp>
    </p:spTree>
    <p:extLst>
      <p:ext uri="{BB962C8B-B14F-4D97-AF65-F5344CB8AC3E}">
        <p14:creationId xmlns:p14="http://schemas.microsoft.com/office/powerpoint/2010/main" val="22632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8</a:t>
            </a:fld>
            <a:endParaRPr lang="nl-NL"/>
          </a:p>
        </p:txBody>
      </p:sp>
    </p:spTree>
    <p:extLst>
      <p:ext uri="{BB962C8B-B14F-4D97-AF65-F5344CB8AC3E}">
        <p14:creationId xmlns:p14="http://schemas.microsoft.com/office/powerpoint/2010/main" val="137273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BC0D39DD-1441-42C5-9307-1E691E48D3AB}" type="slidenum">
              <a:rPr lang="nl-NL" smtClean="0"/>
              <a:t>9</a:t>
            </a:fld>
            <a:endParaRPr lang="nl-NL"/>
          </a:p>
        </p:txBody>
      </p:sp>
    </p:spTree>
    <p:extLst>
      <p:ext uri="{BB962C8B-B14F-4D97-AF65-F5344CB8AC3E}">
        <p14:creationId xmlns:p14="http://schemas.microsoft.com/office/powerpoint/2010/main" val="375029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497836C8-950A-46E6-B242-28038AEF1150}" type="datetimeFigureOut">
              <a:rPr lang="nl-NL" smtClean="0"/>
              <a:t>29-5-2020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E0AB7AD-BEBA-4001-8100-3E0335E99D2A}" type="slidenum">
              <a:rPr lang="nl-NL" smtClean="0"/>
              <a:t>‹#›</a:t>
            </a:fld>
            <a:endParaRPr lang="nl-NL"/>
          </a:p>
        </p:txBody>
      </p:sp>
    </p:spTree>
    <p:extLst>
      <p:ext uri="{BB962C8B-B14F-4D97-AF65-F5344CB8AC3E}">
        <p14:creationId xmlns:p14="http://schemas.microsoft.com/office/powerpoint/2010/main" val="112387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497836C8-950A-46E6-B242-28038AEF1150}" type="datetimeFigureOut">
              <a:rPr lang="nl-NL" smtClean="0"/>
              <a:t>29-5-2020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E0AB7AD-BEBA-4001-8100-3E0335E99D2A}" type="slidenum">
              <a:rPr lang="nl-NL" smtClean="0"/>
              <a:t>‹#›</a:t>
            </a:fld>
            <a:endParaRPr lang="nl-NL"/>
          </a:p>
        </p:txBody>
      </p:sp>
    </p:spTree>
    <p:extLst>
      <p:ext uri="{BB962C8B-B14F-4D97-AF65-F5344CB8AC3E}">
        <p14:creationId xmlns:p14="http://schemas.microsoft.com/office/powerpoint/2010/main" val="347369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497836C8-950A-46E6-B242-28038AEF1150}" type="datetimeFigureOut">
              <a:rPr lang="nl-NL" smtClean="0"/>
              <a:t>29-5-2020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E0AB7AD-BEBA-4001-8100-3E0335E99D2A}" type="slidenum">
              <a:rPr lang="nl-NL" smtClean="0"/>
              <a:t>‹#›</a:t>
            </a:fld>
            <a:endParaRPr lang="nl-NL"/>
          </a:p>
        </p:txBody>
      </p:sp>
    </p:spTree>
    <p:extLst>
      <p:ext uri="{BB962C8B-B14F-4D97-AF65-F5344CB8AC3E}">
        <p14:creationId xmlns:p14="http://schemas.microsoft.com/office/powerpoint/2010/main" val="275465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497836C8-950A-46E6-B242-28038AEF1150}" type="datetimeFigureOut">
              <a:rPr lang="nl-NL" smtClean="0"/>
              <a:t>29-5-2020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E0AB7AD-BEBA-4001-8100-3E0335E99D2A}" type="slidenum">
              <a:rPr lang="nl-NL" smtClean="0"/>
              <a:t>‹#›</a:t>
            </a:fld>
            <a:endParaRPr lang="nl-NL"/>
          </a:p>
        </p:txBody>
      </p:sp>
    </p:spTree>
    <p:extLst>
      <p:ext uri="{BB962C8B-B14F-4D97-AF65-F5344CB8AC3E}">
        <p14:creationId xmlns:p14="http://schemas.microsoft.com/office/powerpoint/2010/main" val="33483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7836C8-950A-46E6-B242-28038AEF1150}" type="datetimeFigureOut">
              <a:rPr lang="nl-NL" smtClean="0"/>
              <a:t>29-5-2020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E0AB7AD-BEBA-4001-8100-3E0335E99D2A}" type="slidenum">
              <a:rPr lang="nl-NL" smtClean="0"/>
              <a:t>‹#›</a:t>
            </a:fld>
            <a:endParaRPr lang="nl-NL"/>
          </a:p>
        </p:txBody>
      </p:sp>
    </p:spTree>
    <p:extLst>
      <p:ext uri="{BB962C8B-B14F-4D97-AF65-F5344CB8AC3E}">
        <p14:creationId xmlns:p14="http://schemas.microsoft.com/office/powerpoint/2010/main" val="96064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497836C8-950A-46E6-B242-28038AEF1150}" type="datetimeFigureOut">
              <a:rPr lang="nl-NL" smtClean="0"/>
              <a:t>29-5-2020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E0AB7AD-BEBA-4001-8100-3E0335E99D2A}" type="slidenum">
              <a:rPr lang="nl-NL" smtClean="0"/>
              <a:t>‹#›</a:t>
            </a:fld>
            <a:endParaRPr lang="nl-NL"/>
          </a:p>
        </p:txBody>
      </p:sp>
    </p:spTree>
    <p:extLst>
      <p:ext uri="{BB962C8B-B14F-4D97-AF65-F5344CB8AC3E}">
        <p14:creationId xmlns:p14="http://schemas.microsoft.com/office/powerpoint/2010/main" val="85370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497836C8-950A-46E6-B242-28038AEF1150}" type="datetimeFigureOut">
              <a:rPr lang="nl-NL" smtClean="0"/>
              <a:t>29-5-2020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E0AB7AD-BEBA-4001-8100-3E0335E99D2A}" type="slidenum">
              <a:rPr lang="nl-NL" smtClean="0"/>
              <a:t>‹#›</a:t>
            </a:fld>
            <a:endParaRPr lang="nl-NL"/>
          </a:p>
        </p:txBody>
      </p:sp>
    </p:spTree>
    <p:extLst>
      <p:ext uri="{BB962C8B-B14F-4D97-AF65-F5344CB8AC3E}">
        <p14:creationId xmlns:p14="http://schemas.microsoft.com/office/powerpoint/2010/main" val="97835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497836C8-950A-46E6-B242-28038AEF1150}" type="datetimeFigureOut">
              <a:rPr lang="nl-NL" smtClean="0"/>
              <a:t>29-5-2020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E0AB7AD-BEBA-4001-8100-3E0335E99D2A}" type="slidenum">
              <a:rPr lang="nl-NL" smtClean="0"/>
              <a:t>‹#›</a:t>
            </a:fld>
            <a:endParaRPr lang="nl-NL"/>
          </a:p>
        </p:txBody>
      </p:sp>
    </p:spTree>
    <p:extLst>
      <p:ext uri="{BB962C8B-B14F-4D97-AF65-F5344CB8AC3E}">
        <p14:creationId xmlns:p14="http://schemas.microsoft.com/office/powerpoint/2010/main" val="348433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836C8-950A-46E6-B242-28038AEF1150}" type="datetimeFigureOut">
              <a:rPr lang="nl-NL" smtClean="0"/>
              <a:t>29-5-2020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E0AB7AD-BEBA-4001-8100-3E0335E99D2A}" type="slidenum">
              <a:rPr lang="nl-NL" smtClean="0"/>
              <a:t>‹#›</a:t>
            </a:fld>
            <a:endParaRPr lang="nl-NL"/>
          </a:p>
        </p:txBody>
      </p:sp>
    </p:spTree>
    <p:extLst>
      <p:ext uri="{BB962C8B-B14F-4D97-AF65-F5344CB8AC3E}">
        <p14:creationId xmlns:p14="http://schemas.microsoft.com/office/powerpoint/2010/main" val="375855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836C8-950A-46E6-B242-28038AEF1150}" type="datetimeFigureOut">
              <a:rPr lang="nl-NL" smtClean="0"/>
              <a:t>29-5-2020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E0AB7AD-BEBA-4001-8100-3E0335E99D2A}" type="slidenum">
              <a:rPr lang="nl-NL" smtClean="0"/>
              <a:t>‹#›</a:t>
            </a:fld>
            <a:endParaRPr lang="nl-NL"/>
          </a:p>
        </p:txBody>
      </p:sp>
    </p:spTree>
    <p:extLst>
      <p:ext uri="{BB962C8B-B14F-4D97-AF65-F5344CB8AC3E}">
        <p14:creationId xmlns:p14="http://schemas.microsoft.com/office/powerpoint/2010/main" val="104381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836C8-950A-46E6-B242-28038AEF1150}" type="datetimeFigureOut">
              <a:rPr lang="nl-NL" smtClean="0"/>
              <a:t>29-5-2020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E0AB7AD-BEBA-4001-8100-3E0335E99D2A}" type="slidenum">
              <a:rPr lang="nl-NL" smtClean="0"/>
              <a:t>‹#›</a:t>
            </a:fld>
            <a:endParaRPr lang="nl-NL"/>
          </a:p>
        </p:txBody>
      </p:sp>
    </p:spTree>
    <p:extLst>
      <p:ext uri="{BB962C8B-B14F-4D97-AF65-F5344CB8AC3E}">
        <p14:creationId xmlns:p14="http://schemas.microsoft.com/office/powerpoint/2010/main" val="411836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836C8-950A-46E6-B242-28038AEF1150}" type="datetimeFigureOut">
              <a:rPr lang="nl-NL" smtClean="0"/>
              <a:t>29-5-2020</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AB7AD-BEBA-4001-8100-3E0335E99D2A}" type="slidenum">
              <a:rPr lang="nl-NL" smtClean="0"/>
              <a:t>‹#›</a:t>
            </a:fld>
            <a:endParaRPr lang="nl-NL"/>
          </a:p>
        </p:txBody>
      </p:sp>
    </p:spTree>
    <p:extLst>
      <p:ext uri="{BB962C8B-B14F-4D97-AF65-F5344CB8AC3E}">
        <p14:creationId xmlns:p14="http://schemas.microsoft.com/office/powerpoint/2010/main" val="262715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17.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3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3.jpe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77" y="-111519"/>
            <a:ext cx="14934650" cy="784069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4415883" y="4406106"/>
            <a:ext cx="6123780" cy="19389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b="1" i="1" dirty="0">
              <a:solidFill>
                <a:schemeClr val="accent5">
                  <a:lumMod val="50000"/>
                </a:schemeClr>
              </a:solidFill>
              <a:latin typeface="Palatino Linotype" panose="02040502050505030304" pitchFamily="18" charset="0"/>
            </a:endParaRPr>
          </a:p>
        </p:txBody>
      </p:sp>
      <p:sp>
        <p:nvSpPr>
          <p:cNvPr id="5" name="Subtitle 2"/>
          <p:cNvSpPr txBox="1">
            <a:spLocks/>
          </p:cNvSpPr>
          <p:nvPr/>
        </p:nvSpPr>
        <p:spPr>
          <a:xfrm>
            <a:off x="727753" y="895431"/>
            <a:ext cx="5898995" cy="1780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nl-NL" sz="44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D</a:t>
            </a:r>
            <a:r>
              <a:rPr lang="nl-NL" sz="36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E</a:t>
            </a:r>
            <a:r>
              <a:rPr lang="nl-NL" sz="44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 T</a:t>
            </a:r>
            <a:r>
              <a:rPr lang="nl-NL" sz="36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OEKOMST</a:t>
            </a:r>
            <a:r>
              <a:rPr lang="nl-NL" sz="44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 </a:t>
            </a:r>
            <a:r>
              <a:rPr lang="nl-NL" sz="36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VAN</a:t>
            </a:r>
            <a:r>
              <a:rPr lang="nl-NL" sz="44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 W</a:t>
            </a:r>
            <a:r>
              <a:rPr lang="nl-NL" sz="36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ATER</a:t>
            </a:r>
            <a:r>
              <a:rPr lang="nl-NL" sz="44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 </a:t>
            </a:r>
            <a:r>
              <a:rPr lang="nl-NL" sz="36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OP</a:t>
            </a:r>
            <a:r>
              <a:rPr lang="nl-NL" sz="44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 C</a:t>
            </a:r>
            <a:r>
              <a:rPr lang="nl-NL" sz="3600" b="1" dirty="0" smtClean="0">
                <a:solidFill>
                  <a:srgbClr val="002060"/>
                </a:solidFill>
                <a:latin typeface="Palatino Linotype" panose="02040502050505030304" pitchFamily="18" charset="0"/>
                <a:ea typeface="Adobe Song Std L" panose="02020300000000000000" pitchFamily="18" charset="-128"/>
                <a:cs typeface="Aharoni" panose="02010803020104030203" pitchFamily="2" charset="-79"/>
              </a:rPr>
              <a:t>URAÇAO</a:t>
            </a:r>
          </a:p>
        </p:txBody>
      </p:sp>
      <p:sp>
        <p:nvSpPr>
          <p:cNvPr id="2" name="TextBox 1"/>
          <p:cNvSpPr txBox="1"/>
          <p:nvPr/>
        </p:nvSpPr>
        <p:spPr>
          <a:xfrm>
            <a:off x="512957" y="5667935"/>
            <a:ext cx="3757961" cy="677108"/>
          </a:xfrm>
          <a:prstGeom prst="rect">
            <a:avLst/>
          </a:prstGeom>
          <a:noFill/>
        </p:spPr>
        <p:txBody>
          <a:bodyPr wrap="square" rtlCol="0">
            <a:spAutoFit/>
          </a:bodyPr>
          <a:lstStyle/>
          <a:p>
            <a:r>
              <a:rPr lang="en-US" i="1" dirty="0">
                <a:solidFill>
                  <a:srgbClr val="002060"/>
                </a:solidFill>
                <a:latin typeface="Palatino Linotype" panose="02040502050505030304" pitchFamily="18" charset="0"/>
              </a:rPr>
              <a:t>P. Girigori de Flores Martinez MSc</a:t>
            </a:r>
          </a:p>
          <a:p>
            <a:r>
              <a:rPr lang="en-US" sz="2000" i="1" dirty="0" err="1">
                <a:solidFill>
                  <a:srgbClr val="002060"/>
                </a:solidFill>
                <a:latin typeface="Palatino Linotype" panose="02040502050505030304" pitchFamily="18" charset="0"/>
              </a:rPr>
              <a:t>Secretaris</a:t>
            </a:r>
            <a:r>
              <a:rPr lang="en-US" sz="2000" i="1" dirty="0">
                <a:solidFill>
                  <a:srgbClr val="002060"/>
                </a:solidFill>
                <a:latin typeface="Palatino Linotype" panose="02040502050505030304" pitchFamily="18" charset="0"/>
              </a:rPr>
              <a:t> CIWC</a:t>
            </a:r>
            <a:endParaRPr lang="nl-NL" sz="2000" i="1" dirty="0">
              <a:solidFill>
                <a:srgbClr val="002060"/>
              </a:solidFill>
              <a:latin typeface="Palatino Linotype" panose="02040502050505030304" pitchFamily="18" charset="0"/>
            </a:endParaRPr>
          </a:p>
        </p:txBody>
      </p:sp>
      <p:pic>
        <p:nvPicPr>
          <p:cNvPr id="7" name="Picture 6" descr="Image may contain: text"/>
          <p:cNvPicPr/>
          <p:nvPr/>
        </p:nvPicPr>
        <p:blipFill>
          <a:blip r:embed="rId4">
            <a:extLst>
              <a:ext uri="{28A0092B-C50C-407E-A947-70E740481C1C}">
                <a14:useLocalDpi xmlns:a14="http://schemas.microsoft.com/office/drawing/2010/main" val="0"/>
              </a:ext>
            </a:extLst>
          </a:blip>
          <a:srcRect/>
          <a:stretch>
            <a:fillRect/>
          </a:stretch>
        </p:blipFill>
        <p:spPr bwMode="auto">
          <a:xfrm>
            <a:off x="10076403" y="200720"/>
            <a:ext cx="1905000" cy="1905000"/>
          </a:xfrm>
          <a:prstGeom prst="rect">
            <a:avLst/>
          </a:prstGeom>
          <a:noFill/>
          <a:ln>
            <a:noFill/>
          </a:ln>
        </p:spPr>
      </p:pic>
      <p:sp>
        <p:nvSpPr>
          <p:cNvPr id="3" name="Rectangle 2"/>
          <p:cNvSpPr/>
          <p:nvPr/>
        </p:nvSpPr>
        <p:spPr>
          <a:xfrm>
            <a:off x="405080" y="2912744"/>
            <a:ext cx="6096000" cy="1366528"/>
          </a:xfrm>
          <a:prstGeom prst="rect">
            <a:avLst/>
          </a:prstGeom>
        </p:spPr>
        <p:txBody>
          <a:bodyPr>
            <a:spAutoFit/>
          </a:bodyPr>
          <a:lstStyle/>
          <a:p>
            <a:pPr>
              <a:lnSpc>
                <a:spcPct val="115000"/>
              </a:lnSpc>
            </a:pPr>
            <a:r>
              <a:rPr lang="en-US" i="1" dirty="0">
                <a:solidFill>
                  <a:srgbClr val="0F243E"/>
                </a:solidFill>
                <a:latin typeface="Palatino Linotype" panose="02040502050505030304" pitchFamily="18" charset="0"/>
                <a:ea typeface="MS Mincho" panose="02020609040205080304" pitchFamily="49" charset="-128"/>
                <a:cs typeface="Times New Roman" panose="02020603050405020304" pitchFamily="18" charset="0"/>
              </a:rPr>
              <a:t>“The past can no longer effectively predict the future, while we assume largely fixed and stable conditions in our decision-making” </a:t>
            </a:r>
            <a:endParaRPr lang="nl-NL" dirty="0">
              <a:latin typeface="Palatino Linotype" panose="02040502050505030304" pitchFamily="18" charset="0"/>
              <a:ea typeface="MS Mincho" panose="02020609040205080304" pitchFamily="49" charset="-128"/>
              <a:cs typeface="Times New Roman" panose="02020603050405020304" pitchFamily="18" charset="0"/>
            </a:endParaRPr>
          </a:p>
          <a:p>
            <a:pPr algn="r">
              <a:lnSpc>
                <a:spcPct val="115000"/>
              </a:lnSpc>
            </a:pPr>
            <a:r>
              <a:rPr lang="nl-NL" i="1" dirty="0">
                <a:solidFill>
                  <a:srgbClr val="0F243E"/>
                </a:solidFill>
                <a:latin typeface="Palatino Linotype" panose="02040502050505030304" pitchFamily="18" charset="0"/>
                <a:ea typeface="MS Mincho" panose="02020609040205080304" pitchFamily="49" charset="-128"/>
                <a:cs typeface="Times New Roman" panose="02020603050405020304" pitchFamily="18" charset="0"/>
              </a:rPr>
              <a:t>-UN Water-</a:t>
            </a:r>
            <a:endParaRPr lang="nl-NL" dirty="0">
              <a:effectLst/>
              <a:latin typeface="Palatino Linotype" panose="0204050205050503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16929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solidFill>
                  <a:srgbClr val="002060"/>
                </a:solidFill>
                <a:latin typeface="Palatino Linotype" panose="02040502050505030304" pitchFamily="18" charset="0"/>
              </a:rPr>
              <a:t>6.6 Water voor de Natuur </a:t>
            </a:r>
          </a:p>
        </p:txBody>
      </p:sp>
      <p:pic>
        <p:nvPicPr>
          <p:cNvPr id="6" name="Content Placeholder 5"/>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8966392" y="1205140"/>
            <a:ext cx="2822837" cy="4564289"/>
          </a:xfrm>
          <a:prstGeom prst="rect">
            <a:avLst/>
          </a:prstGeom>
        </p:spPr>
      </p:pic>
      <p:pic>
        <p:nvPicPr>
          <p:cNvPr id="7" name="Content Placeholder 6"/>
          <p:cNvPicPr>
            <a:picLocks noGrp="1"/>
          </p:cNvPicPr>
          <p:nvPr>
            <p:ph sz="half" idx="1"/>
          </p:nvPr>
        </p:nvPicPr>
        <p:blipFill rotWithShape="1">
          <a:blip r:embed="rId4">
            <a:extLst>
              <a:ext uri="{28A0092B-C50C-407E-A947-70E740481C1C}">
                <a14:useLocalDpi xmlns:a14="http://schemas.microsoft.com/office/drawing/2010/main" val="0"/>
              </a:ext>
            </a:extLst>
          </a:blip>
          <a:srcRect l="-1" r="1289"/>
          <a:stretch/>
        </p:blipFill>
        <p:spPr bwMode="auto">
          <a:xfrm>
            <a:off x="402771" y="1560059"/>
            <a:ext cx="6573254" cy="4742196"/>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769429" y="4920343"/>
            <a:ext cx="3026228" cy="1477328"/>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nl-NL" b="1" dirty="0" smtClean="0">
                <a:latin typeface="Palatino Linotype" panose="02040502050505030304" pitchFamily="18" charset="0"/>
              </a:rPr>
              <a:t>No Data:</a:t>
            </a:r>
          </a:p>
          <a:p>
            <a:r>
              <a:rPr lang="nl-NL" dirty="0" smtClean="0">
                <a:latin typeface="Palatino Linotype" panose="02040502050505030304" pitchFamily="18" charset="0"/>
              </a:rPr>
              <a:t>Informatie </a:t>
            </a:r>
            <a:r>
              <a:rPr lang="nl-NL" dirty="0">
                <a:latin typeface="Palatino Linotype" panose="02040502050505030304" pitchFamily="18" charset="0"/>
              </a:rPr>
              <a:t>over de grootte van de water gerelateerde ecosystemen, en de staat waarin ze </a:t>
            </a:r>
            <a:r>
              <a:rPr lang="nl-NL" dirty="0" smtClean="0">
                <a:latin typeface="Palatino Linotype" panose="02040502050505030304" pitchFamily="18" charset="0"/>
              </a:rPr>
              <a:t>verkeren</a:t>
            </a:r>
            <a:endParaRPr lang="nl-NL" dirty="0">
              <a:latin typeface="Palatino Linotype" panose="02040502050505030304" pitchFamily="18" charset="0"/>
            </a:endParaRPr>
          </a:p>
        </p:txBody>
      </p:sp>
    </p:spTree>
    <p:extLst>
      <p:ext uri="{BB962C8B-B14F-4D97-AF65-F5344CB8AC3E}">
        <p14:creationId xmlns:p14="http://schemas.microsoft.com/office/powerpoint/2010/main" val="224655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err="1" smtClean="0">
                <a:solidFill>
                  <a:srgbClr val="002060"/>
                </a:solidFill>
                <a:latin typeface="Palatino Linotype" panose="02040502050505030304" pitchFamily="18" charset="0"/>
              </a:rPr>
              <a:t>Oorzaakanalyse</a:t>
            </a:r>
            <a:r>
              <a:rPr lang="en-US" b="1" dirty="0" smtClean="0">
                <a:solidFill>
                  <a:srgbClr val="002060"/>
                </a:solidFill>
                <a:latin typeface="Palatino Linotype" panose="02040502050505030304" pitchFamily="18" charset="0"/>
              </a:rPr>
              <a:t/>
            </a:r>
            <a:br>
              <a:rPr lang="en-US" b="1" dirty="0" smtClean="0">
                <a:solidFill>
                  <a:srgbClr val="002060"/>
                </a:solidFill>
                <a:latin typeface="Palatino Linotype" panose="02040502050505030304" pitchFamily="18" charset="0"/>
              </a:rPr>
            </a:br>
            <a:r>
              <a:rPr lang="nl-NL" b="1" i="1" dirty="0" smtClean="0">
                <a:solidFill>
                  <a:srgbClr val="002060"/>
                </a:solidFill>
                <a:latin typeface="Palatino Linotype" panose="02040502050505030304" pitchFamily="18" charset="0"/>
              </a:rPr>
              <a:t>Tekort aan zoetwaterbronnen</a:t>
            </a:r>
            <a:endParaRPr lang="nl-NL" b="1" dirty="0">
              <a:solidFill>
                <a:srgbClr val="002060"/>
              </a:solidFill>
              <a:latin typeface="Palatino Linotype" panose="02040502050505030304" pitchFamily="18" charset="0"/>
            </a:endParaRPr>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161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002060"/>
                </a:solidFill>
                <a:latin typeface="Palatino Linotype" panose="02040502050505030304" pitchFamily="18" charset="0"/>
              </a:rPr>
              <a:t>Oorzaakanalyse</a:t>
            </a:r>
            <a:r>
              <a:rPr lang="en-US" b="1" dirty="0" smtClean="0">
                <a:solidFill>
                  <a:srgbClr val="002060"/>
                </a:solidFill>
                <a:latin typeface="Palatino Linotype" panose="02040502050505030304" pitchFamily="18" charset="0"/>
              </a:rPr>
              <a:t/>
            </a:r>
            <a:br>
              <a:rPr lang="en-US" b="1" dirty="0" smtClean="0">
                <a:solidFill>
                  <a:srgbClr val="002060"/>
                </a:solidFill>
                <a:latin typeface="Palatino Linotype" panose="02040502050505030304" pitchFamily="18" charset="0"/>
              </a:rPr>
            </a:br>
            <a:r>
              <a:rPr lang="nl-NL" sz="3600" b="1" i="1" dirty="0" smtClean="0">
                <a:solidFill>
                  <a:srgbClr val="002060"/>
                </a:solidFill>
                <a:latin typeface="Palatino Linotype" panose="02040502050505030304" pitchFamily="18" charset="0"/>
              </a:rPr>
              <a:t>Vervuiling van bestaande natuurlijke zoetwaterbronnen</a:t>
            </a:r>
            <a:endParaRPr lang="nl-NL" sz="3600" dirty="0"/>
          </a:p>
        </p:txBody>
      </p:sp>
      <p:graphicFrame>
        <p:nvGraphicFramePr>
          <p:cNvPr id="5" name="Content Placeholder 4"/>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498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err="1" smtClean="0">
                <a:solidFill>
                  <a:srgbClr val="002060"/>
                </a:solidFill>
                <a:latin typeface="Palatino Linotype" panose="02040502050505030304" pitchFamily="18" charset="0"/>
              </a:rPr>
              <a:t>Oorzaakanalyse</a:t>
            </a:r>
            <a:r>
              <a:rPr lang="en-US" b="1" dirty="0" smtClean="0">
                <a:solidFill>
                  <a:srgbClr val="002060"/>
                </a:solidFill>
                <a:latin typeface="Palatino Linotype" panose="02040502050505030304" pitchFamily="18" charset="0"/>
              </a:rPr>
              <a:t/>
            </a:r>
            <a:br>
              <a:rPr lang="en-US" b="1" dirty="0" smtClean="0">
                <a:solidFill>
                  <a:srgbClr val="002060"/>
                </a:solidFill>
                <a:latin typeface="Palatino Linotype" panose="02040502050505030304" pitchFamily="18" charset="0"/>
              </a:rPr>
            </a:br>
            <a:r>
              <a:rPr lang="nl-NL" b="1" i="1" dirty="0" smtClean="0">
                <a:solidFill>
                  <a:srgbClr val="002060"/>
                </a:solidFill>
                <a:latin typeface="Palatino Linotype" panose="02040502050505030304" pitchFamily="18" charset="0"/>
              </a:rPr>
              <a:t>Tekort aan zoetwaterbronnen</a:t>
            </a:r>
            <a:endParaRPr lang="nl-NL" b="1" dirty="0">
              <a:solidFill>
                <a:srgbClr val="002060"/>
              </a:solidFill>
              <a:latin typeface="Palatino Linotype" panose="02040502050505030304" pitchFamily="18" charset="0"/>
            </a:endParaRPr>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780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002060"/>
                </a:solidFill>
                <a:latin typeface="Palatino Linotype" panose="02040502050505030304" pitchFamily="18" charset="0"/>
              </a:rPr>
              <a:t>Infrastructuur/ Voorziening</a:t>
            </a:r>
            <a:endParaRPr lang="nl-NL" b="1" dirty="0">
              <a:solidFill>
                <a:srgbClr val="002060"/>
              </a:solidFill>
            </a:endParaRPr>
          </a:p>
        </p:txBody>
      </p:sp>
      <p:sp>
        <p:nvSpPr>
          <p:cNvPr id="3" name="Content Placeholder 2"/>
          <p:cNvSpPr>
            <a:spLocks noGrp="1"/>
          </p:cNvSpPr>
          <p:nvPr>
            <p:ph sz="half" idx="1"/>
          </p:nvPr>
        </p:nvSpPr>
        <p:spPr>
          <a:xfrm>
            <a:off x="838200" y="1825625"/>
            <a:ext cx="4587165" cy="4351338"/>
          </a:xfrm>
        </p:spPr>
        <p:txBody>
          <a:bodyPr>
            <a:noAutofit/>
          </a:bodyPr>
          <a:lstStyle/>
          <a:p>
            <a:pPr lvl="0"/>
            <a:r>
              <a:rPr lang="nl-NL" sz="1800" b="1" dirty="0" smtClean="0">
                <a:solidFill>
                  <a:schemeClr val="accent5">
                    <a:lumMod val="75000"/>
                  </a:schemeClr>
                </a:solidFill>
                <a:latin typeface="Palatino Linotype" panose="02040502050505030304" pitchFamily="18" charset="0"/>
              </a:rPr>
              <a:t>Financieel:</a:t>
            </a:r>
          </a:p>
          <a:p>
            <a:pPr lvl="1">
              <a:lnSpc>
                <a:spcPct val="120000"/>
              </a:lnSpc>
            </a:pPr>
            <a:r>
              <a:rPr lang="nl-NL" sz="1600" dirty="0" smtClean="0">
                <a:latin typeface="Palatino Linotype" panose="02040502050505030304" pitchFamily="18" charset="0"/>
              </a:rPr>
              <a:t>Financieringsmechanismen voor kapitaal investeringen voor blauwe infrastructuur</a:t>
            </a:r>
          </a:p>
          <a:p>
            <a:pPr lvl="1">
              <a:lnSpc>
                <a:spcPct val="120000"/>
              </a:lnSpc>
            </a:pPr>
            <a:r>
              <a:rPr lang="nl-NL" sz="1600" dirty="0" smtClean="0">
                <a:latin typeface="Palatino Linotype" panose="02040502050505030304" pitchFamily="18" charset="0"/>
              </a:rPr>
              <a:t>Ontoereikende budget voor de onderhoud bij de uitvoeringsorganisati</a:t>
            </a:r>
            <a:r>
              <a:rPr lang="nl-NL" sz="1900" dirty="0" smtClean="0">
                <a:latin typeface="Palatino Linotype" panose="02040502050505030304" pitchFamily="18" charset="0"/>
              </a:rPr>
              <a:t>es</a:t>
            </a:r>
          </a:p>
          <a:p>
            <a:pPr lvl="0"/>
            <a:r>
              <a:rPr lang="nl-NL" sz="1800" b="1" dirty="0" smtClean="0">
                <a:solidFill>
                  <a:schemeClr val="accent5">
                    <a:lumMod val="75000"/>
                  </a:schemeClr>
                </a:solidFill>
                <a:latin typeface="Palatino Linotype" panose="02040502050505030304" pitchFamily="18" charset="0"/>
              </a:rPr>
              <a:t>Beleidsvorming:</a:t>
            </a:r>
          </a:p>
          <a:p>
            <a:pPr lvl="1">
              <a:lnSpc>
                <a:spcPct val="120000"/>
              </a:lnSpc>
            </a:pPr>
            <a:r>
              <a:rPr lang="nl-NL" sz="1600" dirty="0" smtClean="0">
                <a:latin typeface="Palatino Linotype" panose="02040502050505030304" pitchFamily="18" charset="0"/>
              </a:rPr>
              <a:t>Ontoereikende integratie van milieuoverweging  in het beleid</a:t>
            </a:r>
          </a:p>
          <a:p>
            <a:pPr lvl="1">
              <a:lnSpc>
                <a:spcPct val="120000"/>
              </a:lnSpc>
            </a:pPr>
            <a:r>
              <a:rPr lang="nl-NL" sz="1600" dirty="0" smtClean="0">
                <a:latin typeface="Palatino Linotype" panose="02040502050505030304" pitchFamily="18" charset="0"/>
              </a:rPr>
              <a:t>Urbanisatietrends in water opvanggebieden (verharding van de  ondergrond en toename  bebouwde oppervlakte)</a:t>
            </a:r>
          </a:p>
          <a:p>
            <a:endParaRPr lang="nl-NL" dirty="0"/>
          </a:p>
        </p:txBody>
      </p:sp>
      <p:sp>
        <p:nvSpPr>
          <p:cNvPr id="7" name="Content Placeholder 6"/>
          <p:cNvSpPr>
            <a:spLocks noGrp="1"/>
          </p:cNvSpPr>
          <p:nvPr>
            <p:ph sz="half" idx="2"/>
          </p:nvPr>
        </p:nvSpPr>
        <p:spPr>
          <a:xfrm>
            <a:off x="5584372" y="4264756"/>
            <a:ext cx="5181600" cy="2593244"/>
          </a:xfrm>
        </p:spPr>
        <p:txBody>
          <a:bodyPr/>
          <a:lstStyle/>
          <a:p>
            <a:pPr lvl="0"/>
            <a:r>
              <a:rPr lang="nl-NL" sz="1800" b="1" dirty="0">
                <a:solidFill>
                  <a:schemeClr val="accent5">
                    <a:lumMod val="75000"/>
                  </a:schemeClr>
                </a:solidFill>
                <a:latin typeface="Palatino Linotype" panose="02040502050505030304" pitchFamily="18" charset="0"/>
              </a:rPr>
              <a:t>Bestuurlijke kader:</a:t>
            </a:r>
          </a:p>
          <a:p>
            <a:pPr lvl="1">
              <a:lnSpc>
                <a:spcPct val="110000"/>
              </a:lnSpc>
            </a:pPr>
            <a:r>
              <a:rPr lang="nl-NL" sz="1700" dirty="0">
                <a:latin typeface="Palatino Linotype" panose="02040502050505030304" pitchFamily="18" charset="0"/>
              </a:rPr>
              <a:t>Gebrek aan coördinatie tussen de verantwoordelijke organisaties</a:t>
            </a:r>
          </a:p>
          <a:p>
            <a:pPr lvl="0"/>
            <a:r>
              <a:rPr lang="nl-NL" sz="1800" b="1" dirty="0">
                <a:solidFill>
                  <a:schemeClr val="accent5">
                    <a:lumMod val="75000"/>
                  </a:schemeClr>
                </a:solidFill>
                <a:latin typeface="Palatino Linotype" panose="02040502050505030304" pitchFamily="18" charset="0"/>
              </a:rPr>
              <a:t>Institutionele versterking: </a:t>
            </a:r>
          </a:p>
          <a:p>
            <a:pPr lvl="1">
              <a:lnSpc>
                <a:spcPct val="120000"/>
              </a:lnSpc>
            </a:pPr>
            <a:r>
              <a:rPr lang="nl-NL" sz="1700" dirty="0">
                <a:latin typeface="Palatino Linotype" panose="02040502050505030304" pitchFamily="18" charset="0"/>
              </a:rPr>
              <a:t>Kennis van alternatieve methoden voor het bevorderen van infiltratie</a:t>
            </a:r>
          </a:p>
          <a:p>
            <a:endParaRPr lang="nl-NL" dirty="0"/>
          </a:p>
        </p:txBody>
      </p:sp>
      <p:pic>
        <p:nvPicPr>
          <p:cNvPr id="5" name="Picture 4"/>
          <p:cNvPicPr>
            <a:picLocks noChangeAspect="1"/>
          </p:cNvPicPr>
          <p:nvPr/>
        </p:nvPicPr>
        <p:blipFill>
          <a:blip r:embed="rId3"/>
          <a:stretch>
            <a:fillRect/>
          </a:stretch>
        </p:blipFill>
        <p:spPr>
          <a:xfrm>
            <a:off x="5429642" y="1432268"/>
            <a:ext cx="6675270" cy="2753404"/>
          </a:xfrm>
          <a:prstGeom prst="rect">
            <a:avLst/>
          </a:prstGeom>
        </p:spPr>
      </p:pic>
      <p:sp>
        <p:nvSpPr>
          <p:cNvPr id="6" name="Rectangle 5"/>
          <p:cNvSpPr/>
          <p:nvPr/>
        </p:nvSpPr>
        <p:spPr>
          <a:xfrm>
            <a:off x="9984149" y="1475812"/>
            <a:ext cx="2175193" cy="94785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280373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002060"/>
                </a:solidFill>
                <a:latin typeface="Palatino Linotype" panose="02040502050505030304" pitchFamily="18" charset="0"/>
              </a:rPr>
              <a:t>Natuur/ Input</a:t>
            </a:r>
            <a:endParaRPr lang="nl-NL" b="1" dirty="0">
              <a:solidFill>
                <a:srgbClr val="002060"/>
              </a:solidFill>
            </a:endParaRPr>
          </a:p>
        </p:txBody>
      </p:sp>
      <p:sp>
        <p:nvSpPr>
          <p:cNvPr id="3" name="Content Placeholder 2"/>
          <p:cNvSpPr>
            <a:spLocks noGrp="1"/>
          </p:cNvSpPr>
          <p:nvPr>
            <p:ph idx="1"/>
          </p:nvPr>
        </p:nvSpPr>
        <p:spPr>
          <a:xfrm>
            <a:off x="838200" y="1825625"/>
            <a:ext cx="4169229" cy="4351338"/>
          </a:xfrm>
        </p:spPr>
        <p:txBody>
          <a:bodyPr/>
          <a:lstStyle/>
          <a:p>
            <a:pPr lvl="0"/>
            <a:r>
              <a:rPr lang="nl-NL" sz="2400" b="1" dirty="0" smtClean="0">
                <a:solidFill>
                  <a:schemeClr val="accent5">
                    <a:lumMod val="75000"/>
                  </a:schemeClr>
                </a:solidFill>
                <a:latin typeface="Palatino Linotype" panose="02040502050505030304" pitchFamily="18" charset="0"/>
              </a:rPr>
              <a:t>Waterbalans:</a:t>
            </a:r>
          </a:p>
          <a:p>
            <a:pPr lvl="1"/>
            <a:r>
              <a:rPr lang="nl-NL" sz="1800" b="0" dirty="0" smtClean="0">
                <a:latin typeface="Palatino Linotype" panose="02040502050505030304" pitchFamily="18" charset="0"/>
              </a:rPr>
              <a:t>Karakteristieken van de regenval (seizoensgebonden, periodieke fluctuaties en ruimtelijke variabiliteit)</a:t>
            </a:r>
          </a:p>
          <a:p>
            <a:pPr lvl="1"/>
            <a:r>
              <a:rPr lang="nl-NL" sz="1800" b="0" dirty="0" smtClean="0">
                <a:latin typeface="Palatino Linotype" panose="02040502050505030304" pitchFamily="18" charset="0"/>
              </a:rPr>
              <a:t>Hoge mate van evaporatie</a:t>
            </a:r>
          </a:p>
          <a:p>
            <a:endParaRPr lang="nl-NL" dirty="0"/>
          </a:p>
        </p:txBody>
      </p:sp>
      <p:pic>
        <p:nvPicPr>
          <p:cNvPr id="4" name="Picture 3"/>
          <p:cNvPicPr>
            <a:picLocks noChangeAspect="1"/>
          </p:cNvPicPr>
          <p:nvPr/>
        </p:nvPicPr>
        <p:blipFill>
          <a:blip r:embed="rId3"/>
          <a:stretch>
            <a:fillRect/>
          </a:stretch>
        </p:blipFill>
        <p:spPr>
          <a:xfrm>
            <a:off x="4396475" y="3043354"/>
            <a:ext cx="6675270" cy="2753404"/>
          </a:xfrm>
          <a:prstGeom prst="rect">
            <a:avLst/>
          </a:prstGeom>
        </p:spPr>
      </p:pic>
      <p:sp>
        <p:nvSpPr>
          <p:cNvPr id="5" name="Rectangle 4"/>
          <p:cNvSpPr/>
          <p:nvPr/>
        </p:nvSpPr>
        <p:spPr>
          <a:xfrm>
            <a:off x="8982664" y="3946129"/>
            <a:ext cx="2175193" cy="94785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486829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002060"/>
                </a:solidFill>
                <a:latin typeface="Palatino Linotype" panose="02040502050505030304" pitchFamily="18" charset="0"/>
              </a:rPr>
              <a:t>Urbanisatie / Consumptie </a:t>
            </a:r>
            <a:endParaRPr lang="nl-NL" b="1" dirty="0">
              <a:solidFill>
                <a:srgbClr val="002060"/>
              </a:solidFill>
            </a:endParaRPr>
          </a:p>
        </p:txBody>
      </p:sp>
      <p:sp>
        <p:nvSpPr>
          <p:cNvPr id="3" name="Content Placeholder 2"/>
          <p:cNvSpPr>
            <a:spLocks noGrp="1"/>
          </p:cNvSpPr>
          <p:nvPr>
            <p:ph sz="half" idx="1"/>
          </p:nvPr>
        </p:nvSpPr>
        <p:spPr>
          <a:xfrm>
            <a:off x="838200" y="1825625"/>
            <a:ext cx="4591442" cy="4351338"/>
          </a:xfrm>
        </p:spPr>
        <p:txBody>
          <a:bodyPr>
            <a:normAutofit fontScale="25000" lnSpcReduction="20000"/>
          </a:bodyPr>
          <a:lstStyle/>
          <a:p>
            <a:pPr lvl="0">
              <a:lnSpc>
                <a:spcPct val="120000"/>
              </a:lnSpc>
            </a:pPr>
            <a:r>
              <a:rPr lang="nl-NL" sz="7200" b="1" dirty="0" smtClean="0">
                <a:solidFill>
                  <a:schemeClr val="accent5">
                    <a:lumMod val="75000"/>
                  </a:schemeClr>
                </a:solidFill>
                <a:latin typeface="Palatino Linotype" panose="02040502050505030304" pitchFamily="18" charset="0"/>
              </a:rPr>
              <a:t>Wetgevingskader:</a:t>
            </a:r>
          </a:p>
          <a:p>
            <a:pPr lvl="1">
              <a:lnSpc>
                <a:spcPct val="120000"/>
              </a:lnSpc>
            </a:pPr>
            <a:r>
              <a:rPr lang="nl-NL" sz="7200" dirty="0" smtClean="0">
                <a:latin typeface="Palatino Linotype" panose="02040502050505030304" pitchFamily="18" charset="0"/>
              </a:rPr>
              <a:t>Eigendomsrecht van grondwater is niet wettelijk geregeld</a:t>
            </a:r>
          </a:p>
          <a:p>
            <a:pPr lvl="1">
              <a:lnSpc>
                <a:spcPct val="120000"/>
              </a:lnSpc>
            </a:pPr>
            <a:r>
              <a:rPr lang="nl-NL" sz="7200" dirty="0" smtClean="0">
                <a:latin typeface="Palatino Linotype" panose="02040502050505030304" pitchFamily="18" charset="0"/>
              </a:rPr>
              <a:t>Er is geen wettelijke basis voor het reguleren van het verbruik</a:t>
            </a:r>
          </a:p>
          <a:p>
            <a:pPr lvl="0">
              <a:lnSpc>
                <a:spcPct val="120000"/>
              </a:lnSpc>
            </a:pPr>
            <a:r>
              <a:rPr lang="nl-NL" sz="7200" b="1" dirty="0" smtClean="0">
                <a:solidFill>
                  <a:schemeClr val="accent5">
                    <a:lumMod val="75000"/>
                  </a:schemeClr>
                </a:solidFill>
                <a:latin typeface="Palatino Linotype" panose="02040502050505030304" pitchFamily="18" charset="0"/>
              </a:rPr>
              <a:t>Informatiemanagement:</a:t>
            </a:r>
          </a:p>
          <a:p>
            <a:pPr lvl="1">
              <a:lnSpc>
                <a:spcPct val="120000"/>
              </a:lnSpc>
            </a:pPr>
            <a:r>
              <a:rPr lang="nl-NL" sz="6800" b="0" dirty="0" smtClean="0">
                <a:latin typeface="Palatino Linotype" panose="02040502050505030304" pitchFamily="18" charset="0"/>
              </a:rPr>
              <a:t>Er is een gebrek aan data over  de kwaliteit, beschikbare kwantiteit en  het verbruik van  grondwater</a:t>
            </a:r>
          </a:p>
          <a:p>
            <a:pPr lvl="0">
              <a:lnSpc>
                <a:spcPct val="120000"/>
              </a:lnSpc>
            </a:pPr>
            <a:r>
              <a:rPr lang="nl-NL" sz="7200" b="1" dirty="0">
                <a:solidFill>
                  <a:schemeClr val="accent5">
                    <a:lumMod val="75000"/>
                  </a:schemeClr>
                </a:solidFill>
                <a:latin typeface="Palatino Linotype" panose="02040502050505030304" pitchFamily="18" charset="0"/>
              </a:rPr>
              <a:t>Sociale adaptatie:</a:t>
            </a:r>
          </a:p>
          <a:p>
            <a:pPr lvl="1">
              <a:lnSpc>
                <a:spcPct val="120000"/>
              </a:lnSpc>
            </a:pPr>
            <a:r>
              <a:rPr lang="nl-NL" sz="6800" dirty="0" smtClean="0">
                <a:latin typeface="Palatino Linotype" panose="02040502050505030304" pitchFamily="18" charset="0"/>
              </a:rPr>
              <a:t>Socio-cultureel </a:t>
            </a:r>
            <a:r>
              <a:rPr lang="nl-NL" sz="6800" dirty="0">
                <a:latin typeface="Palatino Linotype" panose="02040502050505030304" pitchFamily="18" charset="0"/>
              </a:rPr>
              <a:t>traditie dat grondwater gratis en van iedereen is</a:t>
            </a:r>
          </a:p>
          <a:p>
            <a:pPr marL="0" lvl="0" indent="0">
              <a:lnSpc>
                <a:spcPct val="120000"/>
              </a:lnSpc>
              <a:buNone/>
            </a:pPr>
            <a:endParaRPr lang="nl-NL" sz="4500" b="0" dirty="0" smtClean="0">
              <a:latin typeface="Palatino Linotype" panose="02040502050505030304" pitchFamily="18" charset="0"/>
            </a:endParaRPr>
          </a:p>
          <a:p>
            <a:endParaRPr lang="nl-NL" dirty="0"/>
          </a:p>
        </p:txBody>
      </p:sp>
      <p:sp>
        <p:nvSpPr>
          <p:cNvPr id="7" name="Content Placeholder 6"/>
          <p:cNvSpPr>
            <a:spLocks noGrp="1"/>
          </p:cNvSpPr>
          <p:nvPr>
            <p:ph sz="half" idx="2"/>
          </p:nvPr>
        </p:nvSpPr>
        <p:spPr>
          <a:xfrm>
            <a:off x="6172200" y="4468700"/>
            <a:ext cx="5181600" cy="1991291"/>
          </a:xfrm>
        </p:spPr>
        <p:txBody>
          <a:bodyPr>
            <a:normAutofit fontScale="25000" lnSpcReduction="20000"/>
          </a:bodyPr>
          <a:lstStyle/>
          <a:p>
            <a:pPr lvl="0">
              <a:lnSpc>
                <a:spcPct val="120000"/>
              </a:lnSpc>
            </a:pPr>
            <a:r>
              <a:rPr lang="nl-NL" sz="7200" b="1" dirty="0">
                <a:solidFill>
                  <a:schemeClr val="accent5">
                    <a:lumMod val="75000"/>
                  </a:schemeClr>
                </a:solidFill>
                <a:latin typeface="Palatino Linotype" panose="02040502050505030304" pitchFamily="18" charset="0"/>
              </a:rPr>
              <a:t>Regulerende instrumenten:</a:t>
            </a:r>
          </a:p>
          <a:p>
            <a:pPr lvl="1">
              <a:lnSpc>
                <a:spcPct val="120000"/>
              </a:lnSpc>
            </a:pPr>
            <a:r>
              <a:rPr lang="nl-NL" sz="6800" dirty="0" smtClean="0">
                <a:latin typeface="Palatino Linotype" panose="02040502050505030304" pitchFamily="18" charset="0"/>
              </a:rPr>
              <a:t>Er </a:t>
            </a:r>
            <a:r>
              <a:rPr lang="nl-NL" sz="6800" dirty="0">
                <a:latin typeface="Palatino Linotype" panose="02040502050505030304" pitchFamily="18" charset="0"/>
              </a:rPr>
              <a:t>zijn geen limieten vastgesteld voor het verbruik van grondwater (onderbenutting van het beheer van de watervraag)</a:t>
            </a:r>
          </a:p>
          <a:p>
            <a:pPr lvl="0">
              <a:lnSpc>
                <a:spcPct val="120000"/>
              </a:lnSpc>
            </a:pPr>
            <a:r>
              <a:rPr lang="nl-NL" sz="7200" b="1" dirty="0">
                <a:solidFill>
                  <a:schemeClr val="accent5">
                    <a:lumMod val="75000"/>
                  </a:schemeClr>
                </a:solidFill>
                <a:latin typeface="Palatino Linotype" panose="02040502050505030304" pitchFamily="18" charset="0"/>
              </a:rPr>
              <a:t>Planning en ontwikkeling:</a:t>
            </a:r>
          </a:p>
          <a:p>
            <a:pPr lvl="1">
              <a:lnSpc>
                <a:spcPct val="120000"/>
              </a:lnSpc>
            </a:pPr>
            <a:r>
              <a:rPr lang="nl-NL" sz="6800" dirty="0" smtClean="0">
                <a:latin typeface="Palatino Linotype" panose="02040502050505030304" pitchFamily="18" charset="0"/>
              </a:rPr>
              <a:t>Gebrek </a:t>
            </a:r>
            <a:r>
              <a:rPr lang="nl-NL" sz="6800" dirty="0">
                <a:latin typeface="Palatino Linotype" panose="02040502050505030304" pitchFamily="18" charset="0"/>
              </a:rPr>
              <a:t>aan geschikte </a:t>
            </a:r>
            <a:r>
              <a:rPr lang="nl-NL" sz="6800" dirty="0" smtClean="0">
                <a:latin typeface="Palatino Linotype" panose="02040502050505030304" pitchFamily="18" charset="0"/>
              </a:rPr>
              <a:t>dammenstelsel en infiltratiemethodes</a:t>
            </a:r>
            <a:endParaRPr lang="nl-NL" sz="6800" dirty="0">
              <a:latin typeface="Palatino Linotype" panose="02040502050505030304" pitchFamily="18" charset="0"/>
            </a:endParaRPr>
          </a:p>
          <a:p>
            <a:endParaRPr lang="nl-NL" dirty="0"/>
          </a:p>
        </p:txBody>
      </p:sp>
      <p:pic>
        <p:nvPicPr>
          <p:cNvPr id="5" name="Picture 4"/>
          <p:cNvPicPr>
            <a:picLocks noChangeAspect="1"/>
          </p:cNvPicPr>
          <p:nvPr/>
        </p:nvPicPr>
        <p:blipFill>
          <a:blip r:embed="rId3"/>
          <a:stretch>
            <a:fillRect/>
          </a:stretch>
        </p:blipFill>
        <p:spPr>
          <a:xfrm>
            <a:off x="5429642" y="1432268"/>
            <a:ext cx="6675270" cy="2753404"/>
          </a:xfrm>
          <a:prstGeom prst="rect">
            <a:avLst/>
          </a:prstGeom>
        </p:spPr>
      </p:pic>
      <p:sp>
        <p:nvSpPr>
          <p:cNvPr id="6" name="Rectangle 5"/>
          <p:cNvSpPr/>
          <p:nvPr/>
        </p:nvSpPr>
        <p:spPr>
          <a:xfrm>
            <a:off x="9984149" y="3166381"/>
            <a:ext cx="2175193" cy="94785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024250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002060"/>
                </a:solidFill>
                <a:latin typeface="Palatino Linotype" panose="02040502050505030304" pitchFamily="18" charset="0"/>
              </a:rPr>
              <a:t>Oorzaakanalyse</a:t>
            </a:r>
            <a:r>
              <a:rPr lang="en-US" b="1" dirty="0" smtClean="0">
                <a:solidFill>
                  <a:srgbClr val="002060"/>
                </a:solidFill>
                <a:latin typeface="Palatino Linotype" panose="02040502050505030304" pitchFamily="18" charset="0"/>
              </a:rPr>
              <a:t/>
            </a:r>
            <a:br>
              <a:rPr lang="en-US" b="1" dirty="0" smtClean="0">
                <a:solidFill>
                  <a:srgbClr val="002060"/>
                </a:solidFill>
                <a:latin typeface="Palatino Linotype" panose="02040502050505030304" pitchFamily="18" charset="0"/>
              </a:rPr>
            </a:br>
            <a:r>
              <a:rPr lang="nl-NL" sz="3600" b="1" i="1" dirty="0" smtClean="0">
                <a:solidFill>
                  <a:srgbClr val="002060"/>
                </a:solidFill>
                <a:latin typeface="Palatino Linotype" panose="02040502050505030304" pitchFamily="18" charset="0"/>
              </a:rPr>
              <a:t>Vervuiling van bestaande natuurlijke zoetwaterbronnen</a:t>
            </a:r>
            <a:endParaRPr lang="nl-NL" sz="3600" dirty="0"/>
          </a:p>
        </p:txBody>
      </p:sp>
      <p:graphicFrame>
        <p:nvGraphicFramePr>
          <p:cNvPr id="5" name="Content Placeholder 4"/>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100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002060"/>
                </a:solidFill>
                <a:latin typeface="Palatino Linotype" panose="02040502050505030304" pitchFamily="18" charset="0"/>
              </a:rPr>
              <a:t>Infrastructuur/ Voorziening</a:t>
            </a:r>
            <a:endParaRPr lang="nl-NL" b="1" dirty="0">
              <a:solidFill>
                <a:srgbClr val="002060"/>
              </a:solidFill>
            </a:endParaRPr>
          </a:p>
        </p:txBody>
      </p:sp>
      <p:sp>
        <p:nvSpPr>
          <p:cNvPr id="3" name="Content Placeholder 2"/>
          <p:cNvSpPr>
            <a:spLocks noGrp="1"/>
          </p:cNvSpPr>
          <p:nvPr>
            <p:ph idx="1"/>
          </p:nvPr>
        </p:nvSpPr>
        <p:spPr>
          <a:xfrm>
            <a:off x="838200" y="1499054"/>
            <a:ext cx="5246914" cy="4351338"/>
          </a:xfrm>
        </p:spPr>
        <p:txBody>
          <a:bodyPr>
            <a:noAutofit/>
          </a:bodyPr>
          <a:lstStyle/>
          <a:p>
            <a:pPr lvl="0">
              <a:lnSpc>
                <a:spcPct val="120000"/>
              </a:lnSpc>
            </a:pPr>
            <a:r>
              <a:rPr lang="nl-NL" sz="1800" b="1" dirty="0" smtClean="0">
                <a:solidFill>
                  <a:schemeClr val="accent5">
                    <a:lumMod val="75000"/>
                  </a:schemeClr>
                </a:solidFill>
                <a:latin typeface="Palatino Linotype" panose="02040502050505030304" pitchFamily="18" charset="0"/>
              </a:rPr>
              <a:t>Financieel:</a:t>
            </a:r>
          </a:p>
          <a:p>
            <a:pPr lvl="1">
              <a:lnSpc>
                <a:spcPct val="120000"/>
              </a:lnSpc>
            </a:pPr>
            <a:r>
              <a:rPr lang="nl-NL" sz="1600" dirty="0" smtClean="0">
                <a:latin typeface="Palatino Linotype" panose="02040502050505030304" pitchFamily="18" charset="0"/>
              </a:rPr>
              <a:t>Financieringsmechanismen voor kapitaal investeringen voor infrastructuur (dammen en rooien)</a:t>
            </a:r>
          </a:p>
          <a:p>
            <a:pPr lvl="1">
              <a:lnSpc>
                <a:spcPct val="120000"/>
              </a:lnSpc>
            </a:pPr>
            <a:r>
              <a:rPr lang="nl-NL" sz="1600" dirty="0" smtClean="0">
                <a:latin typeface="Palatino Linotype" panose="02040502050505030304" pitchFamily="18" charset="0"/>
              </a:rPr>
              <a:t>Ontoereikende budget voor onderhoud bij de uitvoeringsorganisaties</a:t>
            </a:r>
          </a:p>
          <a:p>
            <a:pPr lvl="0">
              <a:lnSpc>
                <a:spcPct val="120000"/>
              </a:lnSpc>
            </a:pPr>
            <a:r>
              <a:rPr lang="nl-NL" sz="1800" b="1" dirty="0" smtClean="0">
                <a:solidFill>
                  <a:schemeClr val="accent5">
                    <a:lumMod val="75000"/>
                  </a:schemeClr>
                </a:solidFill>
                <a:latin typeface="Palatino Linotype" panose="02040502050505030304" pitchFamily="18" charset="0"/>
              </a:rPr>
              <a:t>Beleidsvorming</a:t>
            </a:r>
            <a:r>
              <a:rPr lang="nl-NL" sz="1800" dirty="0" smtClean="0">
                <a:solidFill>
                  <a:schemeClr val="accent5">
                    <a:lumMod val="75000"/>
                  </a:schemeClr>
                </a:solidFill>
                <a:latin typeface="Palatino Linotype" panose="02040502050505030304" pitchFamily="18" charset="0"/>
              </a:rPr>
              <a:t>:</a:t>
            </a:r>
          </a:p>
          <a:p>
            <a:pPr lvl="1">
              <a:lnSpc>
                <a:spcPct val="120000"/>
              </a:lnSpc>
            </a:pPr>
            <a:r>
              <a:rPr lang="nl-NL" sz="1600" dirty="0" smtClean="0">
                <a:latin typeface="Palatino Linotype" panose="02040502050505030304" pitchFamily="18" charset="0"/>
              </a:rPr>
              <a:t>Gebrek aan beleid en richtlijnen </a:t>
            </a:r>
          </a:p>
          <a:p>
            <a:pPr lvl="1">
              <a:lnSpc>
                <a:spcPct val="120000"/>
              </a:lnSpc>
            </a:pPr>
            <a:r>
              <a:rPr lang="nl-NL" sz="1600" dirty="0" smtClean="0">
                <a:latin typeface="Palatino Linotype" panose="02040502050505030304" pitchFamily="18" charset="0"/>
              </a:rPr>
              <a:t>Urbanisatietrends in water opvanggebieden (verharding van de ondergrond en toename  bebouwde oppervlakte, illegale occupatie van overheidsterreinen)</a:t>
            </a:r>
          </a:p>
          <a:p>
            <a:pPr lvl="0">
              <a:lnSpc>
                <a:spcPct val="120000"/>
              </a:lnSpc>
            </a:pPr>
            <a:r>
              <a:rPr lang="nl-NL" sz="1800" b="1" dirty="0" smtClean="0">
                <a:solidFill>
                  <a:schemeClr val="accent5">
                    <a:lumMod val="75000"/>
                  </a:schemeClr>
                </a:solidFill>
                <a:latin typeface="Palatino Linotype" panose="02040502050505030304" pitchFamily="18" charset="0"/>
              </a:rPr>
              <a:t>Bestuurlijke kader:</a:t>
            </a:r>
          </a:p>
          <a:p>
            <a:pPr lvl="1">
              <a:lnSpc>
                <a:spcPct val="120000"/>
              </a:lnSpc>
            </a:pPr>
            <a:r>
              <a:rPr lang="nl-NL" sz="1600" dirty="0" smtClean="0">
                <a:latin typeface="Palatino Linotype" panose="02040502050505030304" pitchFamily="18" charset="0"/>
              </a:rPr>
              <a:t>Gebrek aan handhaving </a:t>
            </a:r>
          </a:p>
          <a:p>
            <a:endParaRPr lang="nl-NL" sz="1800" dirty="0"/>
          </a:p>
        </p:txBody>
      </p:sp>
      <p:pic>
        <p:nvPicPr>
          <p:cNvPr id="5" name="Picture 4"/>
          <p:cNvPicPr>
            <a:picLocks noChangeAspect="1"/>
          </p:cNvPicPr>
          <p:nvPr/>
        </p:nvPicPr>
        <p:blipFill>
          <a:blip r:embed="rId3"/>
          <a:stretch>
            <a:fillRect/>
          </a:stretch>
        </p:blipFill>
        <p:spPr>
          <a:xfrm>
            <a:off x="5624586" y="2393215"/>
            <a:ext cx="6767326" cy="2903085"/>
          </a:xfrm>
          <a:prstGeom prst="rect">
            <a:avLst/>
          </a:prstGeom>
        </p:spPr>
      </p:pic>
      <p:sp>
        <p:nvSpPr>
          <p:cNvPr id="6" name="Rectangle 5"/>
          <p:cNvSpPr/>
          <p:nvPr/>
        </p:nvSpPr>
        <p:spPr>
          <a:xfrm>
            <a:off x="10047514" y="2141034"/>
            <a:ext cx="2029257" cy="94785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184020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002060"/>
                </a:solidFill>
                <a:latin typeface="Palatino Linotype" panose="02040502050505030304" pitchFamily="18" charset="0"/>
              </a:rPr>
              <a:t>Urbanisatie / Input</a:t>
            </a:r>
            <a:endParaRPr lang="nl-NL" b="1" dirty="0">
              <a:solidFill>
                <a:srgbClr val="002060"/>
              </a:solidFill>
            </a:endParaRPr>
          </a:p>
        </p:txBody>
      </p:sp>
      <p:sp>
        <p:nvSpPr>
          <p:cNvPr id="3" name="Content Placeholder 2"/>
          <p:cNvSpPr>
            <a:spLocks noGrp="1"/>
          </p:cNvSpPr>
          <p:nvPr>
            <p:ph idx="1"/>
          </p:nvPr>
        </p:nvSpPr>
        <p:spPr>
          <a:xfrm>
            <a:off x="838200" y="1825625"/>
            <a:ext cx="4971585" cy="4351338"/>
          </a:xfrm>
        </p:spPr>
        <p:txBody>
          <a:bodyPr>
            <a:normAutofit/>
          </a:bodyPr>
          <a:lstStyle/>
          <a:p>
            <a:pPr lvl="0"/>
            <a:r>
              <a:rPr lang="nl-NL" sz="1800" b="1" dirty="0" smtClean="0">
                <a:solidFill>
                  <a:schemeClr val="accent5">
                    <a:lumMod val="75000"/>
                  </a:schemeClr>
                </a:solidFill>
                <a:latin typeface="Palatino Linotype" panose="02040502050505030304" pitchFamily="18" charset="0"/>
              </a:rPr>
              <a:t>Wetgevingskader:</a:t>
            </a:r>
          </a:p>
          <a:p>
            <a:pPr lvl="1"/>
            <a:r>
              <a:rPr lang="nl-NL" sz="1800" dirty="0" smtClean="0">
                <a:latin typeface="Palatino Linotype" panose="02040502050505030304" pitchFamily="18" charset="0"/>
              </a:rPr>
              <a:t>Regulering is verouderd en sluit niet aan op de huidige normen (Bouwbesluit)</a:t>
            </a:r>
          </a:p>
          <a:p>
            <a:pPr lvl="1"/>
            <a:r>
              <a:rPr lang="nl-NL" sz="1800" dirty="0" smtClean="0">
                <a:latin typeface="Palatino Linotype" panose="02040502050505030304" pitchFamily="18" charset="0"/>
              </a:rPr>
              <a:t>Er is geen regulering voor het lozen van afvalwater op het oppervlaktewater</a:t>
            </a:r>
          </a:p>
          <a:p>
            <a:pPr lvl="0"/>
            <a:r>
              <a:rPr lang="nl-NL" sz="1800" b="1" dirty="0" smtClean="0">
                <a:solidFill>
                  <a:schemeClr val="accent5">
                    <a:lumMod val="75000"/>
                  </a:schemeClr>
                </a:solidFill>
                <a:latin typeface="Palatino Linotype" panose="02040502050505030304" pitchFamily="18" charset="0"/>
              </a:rPr>
              <a:t>Sociale adaptatie:</a:t>
            </a:r>
          </a:p>
          <a:p>
            <a:pPr lvl="1"/>
            <a:r>
              <a:rPr lang="nl-NL" sz="1800" b="0" dirty="0" smtClean="0">
                <a:latin typeface="Palatino Linotype" panose="02040502050505030304" pitchFamily="18" charset="0"/>
              </a:rPr>
              <a:t>Sociocultureel traditie van lozing in beerputten </a:t>
            </a:r>
          </a:p>
          <a:p>
            <a:endParaRPr lang="nl-NL" dirty="0"/>
          </a:p>
        </p:txBody>
      </p:sp>
      <p:pic>
        <p:nvPicPr>
          <p:cNvPr id="5" name="Picture 4"/>
          <p:cNvPicPr>
            <a:picLocks noChangeAspect="1"/>
          </p:cNvPicPr>
          <p:nvPr/>
        </p:nvPicPr>
        <p:blipFill>
          <a:blip r:embed="rId3"/>
          <a:stretch>
            <a:fillRect/>
          </a:stretch>
        </p:blipFill>
        <p:spPr>
          <a:xfrm>
            <a:off x="5461296" y="2393215"/>
            <a:ext cx="6767326" cy="2903085"/>
          </a:xfrm>
          <a:prstGeom prst="rect">
            <a:avLst/>
          </a:prstGeom>
        </p:spPr>
      </p:pic>
      <p:sp>
        <p:nvSpPr>
          <p:cNvPr id="6" name="Rectangle 5"/>
          <p:cNvSpPr/>
          <p:nvPr/>
        </p:nvSpPr>
        <p:spPr>
          <a:xfrm>
            <a:off x="9868829" y="3033131"/>
            <a:ext cx="2163337" cy="73598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048647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Probleemanalyse</a:t>
            </a:r>
            <a:endParaRPr lang="nl-NL" dirty="0"/>
          </a:p>
        </p:txBody>
      </p:sp>
      <p:pic>
        <p:nvPicPr>
          <p:cNvPr id="5" name="Picture 4" descr="C:\Users\dezmeul\AppData\Local\Microsoft\Windows\INetCache\Content.Word\P.C.I.H.B.E.B logo land curacao.jpg"/>
          <p:cNvPicPr/>
          <p:nvPr/>
        </p:nvPicPr>
        <p:blipFill>
          <a:blip r:embed="rId3">
            <a:extLst>
              <a:ext uri="{28A0092B-C50C-407E-A947-70E740481C1C}">
                <a14:useLocalDpi xmlns:a14="http://schemas.microsoft.com/office/drawing/2010/main" val="0"/>
              </a:ext>
            </a:extLst>
          </a:blip>
          <a:srcRect/>
          <a:stretch>
            <a:fillRect/>
          </a:stretch>
        </p:blipFill>
        <p:spPr bwMode="auto">
          <a:xfrm>
            <a:off x="-454727" y="2316163"/>
            <a:ext cx="12844780" cy="1724025"/>
          </a:xfrm>
          <a:prstGeom prst="rect">
            <a:avLst/>
          </a:prstGeom>
          <a:noFill/>
          <a:ln>
            <a:noFill/>
          </a:ln>
        </p:spPr>
      </p:pic>
      <p:sp>
        <p:nvSpPr>
          <p:cNvPr id="6" name="Text Box 7"/>
          <p:cNvSpPr txBox="1"/>
          <p:nvPr/>
        </p:nvSpPr>
        <p:spPr>
          <a:xfrm>
            <a:off x="2037348" y="2438400"/>
            <a:ext cx="10154652" cy="160178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l">
              <a:lnSpc>
                <a:spcPct val="115000"/>
              </a:lnSpc>
              <a:spcBef>
                <a:spcPts val="0"/>
              </a:spcBef>
              <a:spcAft>
                <a:spcPts val="0"/>
              </a:spcAft>
            </a:pP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R</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EGERING</a:t>
            </a: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 </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VAN</a:t>
            </a: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 C</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URAÇAO</a:t>
            </a:r>
            <a:endParaRPr lang="nl-NL" sz="105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lgn="l">
              <a:lnSpc>
                <a:spcPct val="115000"/>
              </a:lnSpc>
              <a:spcBef>
                <a:spcPts val="0"/>
              </a:spcBef>
              <a:spcAft>
                <a:spcPts val="1000"/>
              </a:spcAft>
            </a:pP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C</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OMMISSIE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I</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NTEGRAAL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W</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ATERMANAGEMENT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C</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URAÇAO</a:t>
            </a:r>
            <a:endParaRPr lang="nl-NL" sz="105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lgn="just">
              <a:lnSpc>
                <a:spcPct val="115000"/>
              </a:lnSpc>
              <a:spcBef>
                <a:spcPts val="0"/>
              </a:spcBef>
              <a:spcAft>
                <a:spcPts val="1000"/>
              </a:spcAft>
            </a:pPr>
            <a:r>
              <a:rPr lang="nl-NL" sz="900" dirty="0">
                <a:effectLst/>
                <a:latin typeface="Palatino Linotype" panose="02040502050505030304" pitchFamily="18" charset="0"/>
                <a:ea typeface="MS Mincho" panose="02020609040205080304" pitchFamily="49" charset="-128"/>
                <a:cs typeface="Times New Roman" panose="02020603050405020304" pitchFamily="18" charset="0"/>
              </a:rPr>
              <a:t> </a:t>
            </a:r>
          </a:p>
        </p:txBody>
      </p:sp>
      <p:sp>
        <p:nvSpPr>
          <p:cNvPr id="4" name="Subtitle 3"/>
          <p:cNvSpPr>
            <a:spLocks noGrp="1"/>
          </p:cNvSpPr>
          <p:nvPr>
            <p:ph type="subTitle" idx="1"/>
          </p:nvPr>
        </p:nvSpPr>
        <p:spPr/>
        <p:txBody>
          <a:bodyPr/>
          <a:lstStyle/>
          <a:p>
            <a:endParaRPr lang="nl-NL"/>
          </a:p>
        </p:txBody>
      </p:sp>
    </p:spTree>
    <p:extLst>
      <p:ext uri="{BB962C8B-B14F-4D97-AF65-F5344CB8AC3E}">
        <p14:creationId xmlns:p14="http://schemas.microsoft.com/office/powerpoint/2010/main" val="412675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002060"/>
                </a:solidFill>
                <a:latin typeface="Palatino Linotype" panose="02040502050505030304" pitchFamily="18" charset="0"/>
              </a:rPr>
              <a:t>Industrie / Output</a:t>
            </a:r>
            <a:endParaRPr lang="nl-NL" b="1" dirty="0">
              <a:solidFill>
                <a:srgbClr val="002060"/>
              </a:solidFill>
            </a:endParaRPr>
          </a:p>
        </p:txBody>
      </p:sp>
      <p:sp>
        <p:nvSpPr>
          <p:cNvPr id="3" name="Content Placeholder 2"/>
          <p:cNvSpPr>
            <a:spLocks noGrp="1"/>
          </p:cNvSpPr>
          <p:nvPr>
            <p:ph sz="half" idx="1"/>
          </p:nvPr>
        </p:nvSpPr>
        <p:spPr>
          <a:xfrm>
            <a:off x="838200" y="1825625"/>
            <a:ext cx="5181600" cy="3051175"/>
          </a:xfrm>
        </p:spPr>
        <p:txBody>
          <a:bodyPr>
            <a:noAutofit/>
          </a:bodyPr>
          <a:lstStyle/>
          <a:p>
            <a:pPr lvl="0">
              <a:lnSpc>
                <a:spcPct val="120000"/>
              </a:lnSpc>
            </a:pPr>
            <a:r>
              <a:rPr lang="nl-NL" sz="1800" b="1" dirty="0" smtClean="0">
                <a:solidFill>
                  <a:schemeClr val="accent5">
                    <a:lumMod val="75000"/>
                  </a:schemeClr>
                </a:solidFill>
                <a:latin typeface="Palatino Linotype" panose="02040502050505030304" pitchFamily="18" charset="0"/>
              </a:rPr>
              <a:t>Beleidsvorming</a:t>
            </a:r>
            <a:r>
              <a:rPr lang="nl-NL" sz="1800" b="0" dirty="0" smtClean="0">
                <a:solidFill>
                  <a:schemeClr val="accent5">
                    <a:lumMod val="75000"/>
                  </a:schemeClr>
                </a:solidFill>
                <a:latin typeface="Palatino Linotype" panose="02040502050505030304" pitchFamily="18" charset="0"/>
              </a:rPr>
              <a:t>:</a:t>
            </a:r>
          </a:p>
          <a:p>
            <a:pPr lvl="1">
              <a:lnSpc>
                <a:spcPct val="120000"/>
              </a:lnSpc>
            </a:pPr>
            <a:r>
              <a:rPr lang="nl-NL" sz="1400" b="0" dirty="0" smtClean="0">
                <a:latin typeface="Palatino Linotype" panose="02040502050505030304" pitchFamily="18" charset="0"/>
              </a:rPr>
              <a:t> Beleid en relevante voorschriften voor de regulering afvalwaterbeheer zijn nog conceptdocumenten die nog niet geformaliseerd zijn</a:t>
            </a:r>
          </a:p>
          <a:p>
            <a:pPr lvl="0">
              <a:lnSpc>
                <a:spcPct val="120000"/>
              </a:lnSpc>
            </a:pPr>
            <a:r>
              <a:rPr lang="nl-NL" sz="1800" b="1" dirty="0" smtClean="0">
                <a:solidFill>
                  <a:schemeClr val="accent5">
                    <a:lumMod val="75000"/>
                  </a:schemeClr>
                </a:solidFill>
                <a:latin typeface="Palatino Linotype" panose="02040502050505030304" pitchFamily="18" charset="0"/>
              </a:rPr>
              <a:t>Wetgevingskader:</a:t>
            </a:r>
          </a:p>
          <a:p>
            <a:pPr lvl="1">
              <a:lnSpc>
                <a:spcPct val="120000"/>
              </a:lnSpc>
            </a:pPr>
            <a:r>
              <a:rPr lang="nl-NL" sz="1400" b="0" dirty="0" smtClean="0">
                <a:latin typeface="Palatino Linotype" panose="02040502050505030304" pitchFamily="18" charset="0"/>
              </a:rPr>
              <a:t>De huidige Hinderverordening heeft implementatie-uitdagingen en geeft de inspectie onvoldoende handvaten voor effectieve handhaving van het transport en de verwijdering/ verwerking van industrieel afvalwater</a:t>
            </a:r>
          </a:p>
          <a:p>
            <a:endParaRPr lang="nl-NL" dirty="0"/>
          </a:p>
        </p:txBody>
      </p:sp>
      <p:sp>
        <p:nvSpPr>
          <p:cNvPr id="6" name="Content Placeholder 5"/>
          <p:cNvSpPr>
            <a:spLocks noGrp="1"/>
          </p:cNvSpPr>
          <p:nvPr>
            <p:ph sz="half" idx="2"/>
          </p:nvPr>
        </p:nvSpPr>
        <p:spPr>
          <a:xfrm>
            <a:off x="6096000" y="3659754"/>
            <a:ext cx="5181600" cy="2877004"/>
          </a:xfrm>
        </p:spPr>
        <p:txBody>
          <a:bodyPr/>
          <a:lstStyle/>
          <a:p>
            <a:pPr lvl="0">
              <a:lnSpc>
                <a:spcPct val="120000"/>
              </a:lnSpc>
            </a:pPr>
            <a:r>
              <a:rPr lang="nl-NL" sz="1800" b="1" dirty="0">
                <a:solidFill>
                  <a:schemeClr val="accent5">
                    <a:lumMod val="75000"/>
                  </a:schemeClr>
                </a:solidFill>
                <a:latin typeface="Palatino Linotype" panose="02040502050505030304" pitchFamily="18" charset="0"/>
              </a:rPr>
              <a:t>Bestuurlijke kader:</a:t>
            </a:r>
          </a:p>
          <a:p>
            <a:pPr lvl="1">
              <a:lnSpc>
                <a:spcPct val="120000"/>
              </a:lnSpc>
            </a:pPr>
            <a:r>
              <a:rPr lang="nl-NL" sz="1400" dirty="0">
                <a:latin typeface="Palatino Linotype" panose="02040502050505030304" pitchFamily="18" charset="0"/>
              </a:rPr>
              <a:t>Gebrek aan personeel voor de behandeling en uitgifte  van vergunningen</a:t>
            </a:r>
          </a:p>
          <a:p>
            <a:pPr lvl="1">
              <a:lnSpc>
                <a:spcPct val="120000"/>
              </a:lnSpc>
            </a:pPr>
            <a:r>
              <a:rPr lang="nl-NL" sz="1400" dirty="0">
                <a:latin typeface="Palatino Linotype" panose="02040502050505030304" pitchFamily="18" charset="0"/>
              </a:rPr>
              <a:t>Gebrek aan handhaving en controle op naleving van de vergunningsvoorwaarden</a:t>
            </a:r>
          </a:p>
          <a:p>
            <a:pPr lvl="0">
              <a:lnSpc>
                <a:spcPct val="120000"/>
              </a:lnSpc>
            </a:pPr>
            <a:r>
              <a:rPr lang="nl-NL" sz="1800" b="1" dirty="0">
                <a:solidFill>
                  <a:schemeClr val="accent5">
                    <a:lumMod val="75000"/>
                  </a:schemeClr>
                </a:solidFill>
                <a:latin typeface="Palatino Linotype" panose="02040502050505030304" pitchFamily="18" charset="0"/>
              </a:rPr>
              <a:t>Economische  instrumenten:</a:t>
            </a:r>
          </a:p>
          <a:p>
            <a:pPr lvl="1">
              <a:lnSpc>
                <a:spcPct val="120000"/>
              </a:lnSpc>
            </a:pPr>
            <a:r>
              <a:rPr lang="nl-NL" sz="1400" dirty="0">
                <a:latin typeface="Palatino Linotype" panose="02040502050505030304" pitchFamily="18" charset="0"/>
              </a:rPr>
              <a:t>Tarifering voor het transpor/afvoer en verwerking van afvalwater zijn niet gereguleerd</a:t>
            </a:r>
          </a:p>
          <a:p>
            <a:endParaRPr lang="nl-NL" dirty="0"/>
          </a:p>
        </p:txBody>
      </p:sp>
      <p:pic>
        <p:nvPicPr>
          <p:cNvPr id="4" name="Picture 3"/>
          <p:cNvPicPr>
            <a:picLocks noChangeAspect="1"/>
          </p:cNvPicPr>
          <p:nvPr/>
        </p:nvPicPr>
        <p:blipFill>
          <a:blip r:embed="rId3"/>
          <a:stretch>
            <a:fillRect/>
          </a:stretch>
        </p:blipFill>
        <p:spPr>
          <a:xfrm>
            <a:off x="5631503" y="856229"/>
            <a:ext cx="6767326" cy="2903085"/>
          </a:xfrm>
          <a:prstGeom prst="rect">
            <a:avLst/>
          </a:prstGeom>
        </p:spPr>
      </p:pic>
      <p:sp>
        <p:nvSpPr>
          <p:cNvPr id="5" name="Rectangle 4"/>
          <p:cNvSpPr/>
          <p:nvPr/>
        </p:nvSpPr>
        <p:spPr>
          <a:xfrm>
            <a:off x="9985119" y="2253341"/>
            <a:ext cx="2163337" cy="73598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30935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smtClean="0">
                <a:solidFill>
                  <a:srgbClr val="002060"/>
                </a:solidFill>
                <a:latin typeface="Palatino Linotype" panose="02040502050505030304" pitchFamily="18" charset="0"/>
              </a:rPr>
              <a:t>Infrastructuur / bouw en beheer zuiveringsinstallatie</a:t>
            </a:r>
            <a:endParaRPr lang="nl-NL" b="1" dirty="0">
              <a:solidFill>
                <a:srgbClr val="002060"/>
              </a:solidFill>
            </a:endParaRPr>
          </a:p>
        </p:txBody>
      </p:sp>
      <p:sp>
        <p:nvSpPr>
          <p:cNvPr id="3" name="Content Placeholder 2"/>
          <p:cNvSpPr>
            <a:spLocks noGrp="1"/>
          </p:cNvSpPr>
          <p:nvPr>
            <p:ph idx="1"/>
          </p:nvPr>
        </p:nvSpPr>
        <p:spPr>
          <a:xfrm>
            <a:off x="838200" y="1825625"/>
            <a:ext cx="4931229" cy="4351338"/>
          </a:xfrm>
        </p:spPr>
        <p:txBody>
          <a:bodyPr>
            <a:normAutofit/>
          </a:bodyPr>
          <a:lstStyle/>
          <a:p>
            <a:pPr lvl="0"/>
            <a:r>
              <a:rPr lang="nl-NL" sz="1800" b="1" dirty="0" smtClean="0">
                <a:solidFill>
                  <a:schemeClr val="accent5">
                    <a:lumMod val="75000"/>
                  </a:schemeClr>
                </a:solidFill>
                <a:latin typeface="Palatino Linotype" panose="02040502050505030304" pitchFamily="18" charset="0"/>
              </a:rPr>
              <a:t>Financieel:</a:t>
            </a:r>
          </a:p>
          <a:p>
            <a:pPr lvl="1"/>
            <a:r>
              <a:rPr lang="nl-NL" sz="1600" dirty="0" smtClean="0">
                <a:latin typeface="Palatino Linotype" panose="02040502050505030304" pitchFamily="18" charset="0"/>
              </a:rPr>
              <a:t>Financieringsmechanismen voor kapitaal </a:t>
            </a:r>
          </a:p>
          <a:p>
            <a:pPr lvl="1"/>
            <a:r>
              <a:rPr lang="nl-NL" sz="1600" dirty="0" smtClean="0">
                <a:latin typeface="Palatino Linotype" panose="02040502050505030304" pitchFamily="18" charset="0"/>
              </a:rPr>
              <a:t>Ontoereikende budget voor onderhoud bij de uitvoeringsorganisaties</a:t>
            </a:r>
            <a:endParaRPr lang="nl-NL" sz="1600" b="0" dirty="0" smtClean="0">
              <a:latin typeface="Palatino Linotype" panose="02040502050505030304" pitchFamily="18" charset="0"/>
            </a:endParaRPr>
          </a:p>
          <a:p>
            <a:pPr lvl="0"/>
            <a:r>
              <a:rPr lang="nl-NL" sz="1800" b="1" dirty="0" smtClean="0">
                <a:solidFill>
                  <a:schemeClr val="accent5">
                    <a:lumMod val="75000"/>
                  </a:schemeClr>
                </a:solidFill>
                <a:latin typeface="Palatino Linotype" panose="02040502050505030304" pitchFamily="18" charset="0"/>
              </a:rPr>
              <a:t>Informatiemanagement:</a:t>
            </a:r>
          </a:p>
          <a:p>
            <a:pPr lvl="1"/>
            <a:r>
              <a:rPr lang="nl-NL" sz="1600" dirty="0" smtClean="0">
                <a:latin typeface="Palatino Linotype" panose="02040502050505030304" pitchFamily="18" charset="0"/>
              </a:rPr>
              <a:t>Er is een gebrek aan informatie over de hoeveelheid afvalwater en de samenstelling van deze </a:t>
            </a:r>
          </a:p>
          <a:p>
            <a:pPr lvl="0"/>
            <a:r>
              <a:rPr lang="nl-NL" sz="1800" b="1" dirty="0" smtClean="0">
                <a:solidFill>
                  <a:schemeClr val="accent5">
                    <a:lumMod val="75000"/>
                  </a:schemeClr>
                </a:solidFill>
                <a:latin typeface="Palatino Linotype" panose="02040502050505030304" pitchFamily="18" charset="0"/>
              </a:rPr>
              <a:t>Planning en ontwikkeling:</a:t>
            </a:r>
          </a:p>
          <a:p>
            <a:pPr lvl="1"/>
            <a:r>
              <a:rPr lang="nl-NL" sz="1600" dirty="0" smtClean="0">
                <a:latin typeface="Palatino Linotype" panose="02040502050505030304" pitchFamily="18" charset="0"/>
              </a:rPr>
              <a:t>Capaciteit van de huidige zuiveringsinstallaties zijn niet toereikend</a:t>
            </a:r>
          </a:p>
          <a:p>
            <a:endParaRPr lang="nl-NL" sz="2400" dirty="0"/>
          </a:p>
        </p:txBody>
      </p:sp>
      <p:pic>
        <p:nvPicPr>
          <p:cNvPr id="4" name="Picture 3"/>
          <p:cNvPicPr>
            <a:picLocks noChangeAspect="1"/>
          </p:cNvPicPr>
          <p:nvPr/>
        </p:nvPicPr>
        <p:blipFill>
          <a:blip r:embed="rId3"/>
          <a:stretch>
            <a:fillRect/>
          </a:stretch>
        </p:blipFill>
        <p:spPr>
          <a:xfrm>
            <a:off x="5392015" y="2358458"/>
            <a:ext cx="6767326" cy="2903085"/>
          </a:xfrm>
          <a:prstGeom prst="rect">
            <a:avLst/>
          </a:prstGeom>
        </p:spPr>
      </p:pic>
      <p:sp>
        <p:nvSpPr>
          <p:cNvPr id="5" name="Rectangle 4"/>
          <p:cNvSpPr/>
          <p:nvPr/>
        </p:nvSpPr>
        <p:spPr>
          <a:xfrm>
            <a:off x="9778290" y="4525562"/>
            <a:ext cx="2163337" cy="73598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344977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Probleemanalyse</a:t>
            </a:r>
            <a:endParaRPr lang="nl-NL" dirty="0"/>
          </a:p>
        </p:txBody>
      </p:sp>
      <p:sp>
        <p:nvSpPr>
          <p:cNvPr id="3" name="Subtitle 2"/>
          <p:cNvSpPr>
            <a:spLocks noGrp="1"/>
          </p:cNvSpPr>
          <p:nvPr>
            <p:ph type="subTitle" idx="1"/>
          </p:nvPr>
        </p:nvSpPr>
        <p:spPr>
          <a:xfrm>
            <a:off x="1395663" y="4406107"/>
            <a:ext cx="9144000" cy="1655762"/>
          </a:xfrm>
        </p:spPr>
        <p:txBody>
          <a:bodyPr>
            <a:normAutofit/>
          </a:bodyPr>
          <a:lstStyle/>
          <a:p>
            <a:pPr algn="l"/>
            <a:r>
              <a:rPr lang="en-US" sz="3200" i="1" dirty="0" err="1" smtClean="0">
                <a:solidFill>
                  <a:schemeClr val="bg1"/>
                </a:solidFill>
                <a:latin typeface="Palatino Linotype" panose="02040502050505030304" pitchFamily="18" charset="0"/>
              </a:rPr>
              <a:t>Visie</a:t>
            </a:r>
            <a:r>
              <a:rPr lang="en-US" sz="3200" i="1" dirty="0" smtClean="0">
                <a:solidFill>
                  <a:schemeClr val="bg1"/>
                </a:solidFill>
                <a:latin typeface="Palatino Linotype" panose="02040502050505030304" pitchFamily="18" charset="0"/>
              </a:rPr>
              <a:t> </a:t>
            </a:r>
            <a:r>
              <a:rPr lang="en-US" sz="3200" i="1" dirty="0" err="1" smtClean="0">
                <a:solidFill>
                  <a:schemeClr val="bg1"/>
                </a:solidFill>
                <a:latin typeface="Palatino Linotype" panose="02040502050505030304" pitchFamily="18" charset="0"/>
              </a:rPr>
              <a:t>en</a:t>
            </a:r>
            <a:r>
              <a:rPr lang="en-US" sz="3200" i="1" dirty="0" smtClean="0">
                <a:solidFill>
                  <a:schemeClr val="bg1"/>
                </a:solidFill>
                <a:latin typeface="Palatino Linotype" panose="02040502050505030304" pitchFamily="18" charset="0"/>
              </a:rPr>
              <a:t> </a:t>
            </a:r>
            <a:r>
              <a:rPr lang="en-US" sz="3200" i="1" dirty="0" err="1" smtClean="0">
                <a:solidFill>
                  <a:schemeClr val="bg1"/>
                </a:solidFill>
                <a:latin typeface="Palatino Linotype" panose="02040502050505030304" pitchFamily="18" charset="0"/>
              </a:rPr>
              <a:t>beleidsdoelen</a:t>
            </a:r>
            <a:endParaRPr lang="en-US" sz="3200" i="1" dirty="0" smtClean="0">
              <a:solidFill>
                <a:schemeClr val="bg1"/>
              </a:solidFill>
              <a:latin typeface="Palatino Linotype" panose="02040502050505030304" pitchFamily="18" charset="0"/>
            </a:endParaRPr>
          </a:p>
          <a:p>
            <a:pPr algn="l"/>
            <a:endParaRPr lang="nl-NL" sz="2000" i="1" dirty="0">
              <a:solidFill>
                <a:schemeClr val="bg1"/>
              </a:solidFill>
              <a:latin typeface="Palatino Linotype" panose="02040502050505030304" pitchFamily="18" charset="0"/>
            </a:endParaRPr>
          </a:p>
        </p:txBody>
      </p:sp>
      <p:pic>
        <p:nvPicPr>
          <p:cNvPr id="5" name="Picture 4" descr="C:\Users\dezmeul\AppData\Local\Microsoft\Windows\INetCache\Content.Word\P.C.I.H.B.E.B logo land curacao.jpg"/>
          <p:cNvPicPr/>
          <p:nvPr/>
        </p:nvPicPr>
        <p:blipFill>
          <a:blip r:embed="rId3">
            <a:extLst>
              <a:ext uri="{28A0092B-C50C-407E-A947-70E740481C1C}">
                <a14:useLocalDpi xmlns:a14="http://schemas.microsoft.com/office/drawing/2010/main" val="0"/>
              </a:ext>
            </a:extLst>
          </a:blip>
          <a:srcRect/>
          <a:stretch>
            <a:fillRect/>
          </a:stretch>
        </p:blipFill>
        <p:spPr bwMode="auto">
          <a:xfrm>
            <a:off x="-454727" y="2316163"/>
            <a:ext cx="12844780" cy="1724025"/>
          </a:xfrm>
          <a:prstGeom prst="rect">
            <a:avLst/>
          </a:prstGeom>
          <a:noFill/>
          <a:ln>
            <a:noFill/>
          </a:ln>
        </p:spPr>
      </p:pic>
      <p:sp>
        <p:nvSpPr>
          <p:cNvPr id="6" name="Text Box 7"/>
          <p:cNvSpPr txBox="1"/>
          <p:nvPr/>
        </p:nvSpPr>
        <p:spPr>
          <a:xfrm>
            <a:off x="2037348" y="2438400"/>
            <a:ext cx="10154652" cy="160178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l">
              <a:lnSpc>
                <a:spcPct val="115000"/>
              </a:lnSpc>
              <a:spcBef>
                <a:spcPts val="0"/>
              </a:spcBef>
              <a:spcAft>
                <a:spcPts val="0"/>
              </a:spcAft>
            </a:pP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R</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EGERING</a:t>
            </a: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 </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VAN</a:t>
            </a: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 C</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URAÇAO</a:t>
            </a:r>
            <a:endParaRPr lang="nl-NL" sz="105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lgn="l">
              <a:lnSpc>
                <a:spcPct val="115000"/>
              </a:lnSpc>
              <a:spcBef>
                <a:spcPts val="0"/>
              </a:spcBef>
              <a:spcAft>
                <a:spcPts val="1000"/>
              </a:spcAft>
            </a:pP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C</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OMMISSIE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I</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NTEGRAAL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W</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ATERMANAGEMENT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C</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URAÇAO</a:t>
            </a:r>
            <a:endParaRPr lang="nl-NL" sz="105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lgn="just">
              <a:lnSpc>
                <a:spcPct val="115000"/>
              </a:lnSpc>
              <a:spcBef>
                <a:spcPts val="0"/>
              </a:spcBef>
              <a:spcAft>
                <a:spcPts val="1000"/>
              </a:spcAft>
            </a:pPr>
            <a:r>
              <a:rPr lang="nl-NL" sz="900" dirty="0">
                <a:effectLst/>
                <a:latin typeface="Palatino Linotype" panose="02040502050505030304" pitchFamily="18"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3410126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820"/>
            <a:ext cx="14934650" cy="78406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95039" y="790861"/>
            <a:ext cx="5863683" cy="1325563"/>
          </a:xfrm>
        </p:spPr>
        <p:txBody>
          <a:bodyPr/>
          <a:lstStyle/>
          <a:p>
            <a:r>
              <a:rPr lang="nl-NL" i="1" dirty="0">
                <a:solidFill>
                  <a:srgbClr val="002060"/>
                </a:solidFill>
                <a:latin typeface="Palatino Linotype" panose="02040502050505030304" pitchFamily="18" charset="0"/>
              </a:rPr>
              <a:t>Curaçao, leefbaar en duurzaam door water</a:t>
            </a:r>
            <a:r>
              <a:rPr lang="nl-NL" i="1" dirty="0" smtClean="0">
                <a:solidFill>
                  <a:srgbClr val="002060"/>
                </a:solidFill>
                <a:latin typeface="Palatino Linotype" panose="02040502050505030304" pitchFamily="18" charset="0"/>
              </a:rPr>
              <a:t>.</a:t>
            </a:r>
            <a:endParaRPr lang="nl-NL" dirty="0">
              <a:solidFill>
                <a:srgbClr val="002060"/>
              </a:solidFill>
              <a:latin typeface="Palatino Linotype" panose="02040502050505030304" pitchFamily="18" charset="0"/>
            </a:endParaRPr>
          </a:p>
        </p:txBody>
      </p:sp>
      <p:sp>
        <p:nvSpPr>
          <p:cNvPr id="3" name="Content Placeholder 2"/>
          <p:cNvSpPr>
            <a:spLocks noGrp="1"/>
          </p:cNvSpPr>
          <p:nvPr>
            <p:ph idx="1"/>
          </p:nvPr>
        </p:nvSpPr>
        <p:spPr>
          <a:xfrm>
            <a:off x="1195039" y="2698595"/>
            <a:ext cx="6109010" cy="3757148"/>
          </a:xfrm>
        </p:spPr>
        <p:txBody>
          <a:bodyPr>
            <a:noAutofit/>
          </a:bodyPr>
          <a:lstStyle/>
          <a:p>
            <a:pPr marL="342900" lvl="0" indent="-342900">
              <a:lnSpc>
                <a:spcPct val="120000"/>
              </a:lnSpc>
              <a:buFont typeface="+mj-lt"/>
              <a:buAutoNum type="arabicPeriod"/>
            </a:pPr>
            <a:r>
              <a:rPr lang="nl-NL" sz="2000" b="1" dirty="0">
                <a:solidFill>
                  <a:srgbClr val="002060"/>
                </a:solidFill>
                <a:latin typeface="Palatino Linotype" panose="02040502050505030304" pitchFamily="18" charset="0"/>
              </a:rPr>
              <a:t>Water </a:t>
            </a:r>
            <a:r>
              <a:rPr lang="nl-NL" sz="2000" b="1" dirty="0" smtClean="0">
                <a:solidFill>
                  <a:srgbClr val="002060"/>
                </a:solidFill>
                <a:latin typeface="Palatino Linotype" panose="02040502050505030304" pitchFamily="18" charset="0"/>
              </a:rPr>
              <a:t>efficiency </a:t>
            </a:r>
            <a:endParaRPr lang="nl-NL" sz="2000" dirty="0">
              <a:solidFill>
                <a:srgbClr val="002060"/>
              </a:solidFill>
              <a:latin typeface="Palatino Linotype" panose="02040502050505030304" pitchFamily="18" charset="0"/>
            </a:endParaRPr>
          </a:p>
          <a:p>
            <a:pPr marL="342900" lvl="0" indent="-342900">
              <a:lnSpc>
                <a:spcPct val="120000"/>
              </a:lnSpc>
              <a:buFont typeface="+mj-lt"/>
              <a:buAutoNum type="arabicPeriod"/>
            </a:pPr>
            <a:r>
              <a:rPr lang="nl-NL" sz="2000" b="1" dirty="0" smtClean="0">
                <a:solidFill>
                  <a:srgbClr val="002060"/>
                </a:solidFill>
                <a:latin typeface="Palatino Linotype" panose="02040502050505030304" pitchFamily="18" charset="0"/>
              </a:rPr>
              <a:t>Water </a:t>
            </a:r>
            <a:r>
              <a:rPr lang="nl-NL" sz="2000" b="1" dirty="0" err="1" smtClean="0">
                <a:solidFill>
                  <a:srgbClr val="002060"/>
                </a:solidFill>
                <a:latin typeface="Palatino Linotype" panose="02040502050505030304" pitchFamily="18" charset="0"/>
              </a:rPr>
              <a:t>equity</a:t>
            </a:r>
            <a:r>
              <a:rPr lang="nl-NL" sz="2000" dirty="0" smtClean="0">
                <a:solidFill>
                  <a:srgbClr val="002060"/>
                </a:solidFill>
                <a:latin typeface="Palatino Linotype" panose="02040502050505030304" pitchFamily="18" charset="0"/>
              </a:rPr>
              <a:t> </a:t>
            </a:r>
          </a:p>
          <a:p>
            <a:pPr marL="342900" lvl="0" indent="-342900">
              <a:lnSpc>
                <a:spcPct val="120000"/>
              </a:lnSpc>
              <a:buFont typeface="+mj-lt"/>
              <a:buAutoNum type="arabicPeriod"/>
            </a:pPr>
            <a:r>
              <a:rPr lang="nl-NL" sz="2000" b="1" dirty="0" smtClean="0">
                <a:solidFill>
                  <a:srgbClr val="002060"/>
                </a:solidFill>
                <a:latin typeface="Palatino Linotype" panose="02040502050505030304" pitchFamily="18" charset="0"/>
              </a:rPr>
              <a:t>Water </a:t>
            </a:r>
            <a:r>
              <a:rPr lang="nl-NL" sz="2000" b="1" dirty="0">
                <a:solidFill>
                  <a:srgbClr val="002060"/>
                </a:solidFill>
                <a:latin typeface="Palatino Linotype" panose="02040502050505030304" pitchFamily="18" charset="0"/>
              </a:rPr>
              <a:t>security</a:t>
            </a:r>
            <a:r>
              <a:rPr lang="nl-NL" sz="2000" dirty="0">
                <a:solidFill>
                  <a:srgbClr val="002060"/>
                </a:solidFill>
                <a:latin typeface="Palatino Linotype" panose="02040502050505030304" pitchFamily="18" charset="0"/>
              </a:rPr>
              <a:t> </a:t>
            </a:r>
          </a:p>
          <a:p>
            <a:pPr marL="342900" lvl="0" indent="-342900">
              <a:lnSpc>
                <a:spcPct val="120000"/>
              </a:lnSpc>
              <a:buFont typeface="+mj-lt"/>
              <a:buAutoNum type="arabicPeriod"/>
            </a:pPr>
            <a:r>
              <a:rPr lang="nl-NL" sz="2000" b="1" dirty="0" smtClean="0">
                <a:solidFill>
                  <a:srgbClr val="002060"/>
                </a:solidFill>
                <a:latin typeface="Palatino Linotype" panose="02040502050505030304" pitchFamily="18" charset="0"/>
              </a:rPr>
              <a:t>Water </a:t>
            </a:r>
            <a:r>
              <a:rPr lang="nl-NL" sz="2000" b="1" dirty="0" err="1">
                <a:solidFill>
                  <a:srgbClr val="002060"/>
                </a:solidFill>
                <a:latin typeface="Palatino Linotype" panose="02040502050505030304" pitchFamily="18" charset="0"/>
              </a:rPr>
              <a:t>sustainability</a:t>
            </a:r>
            <a:r>
              <a:rPr lang="nl-NL" sz="2000" dirty="0">
                <a:solidFill>
                  <a:srgbClr val="002060"/>
                </a:solidFill>
                <a:latin typeface="Palatino Linotype" panose="02040502050505030304" pitchFamily="18" charset="0"/>
              </a:rPr>
              <a:t> </a:t>
            </a:r>
          </a:p>
          <a:p>
            <a:pPr marL="342900" lvl="0" indent="-342900">
              <a:lnSpc>
                <a:spcPct val="120000"/>
              </a:lnSpc>
              <a:buFont typeface="+mj-lt"/>
              <a:buAutoNum type="arabicPeriod"/>
            </a:pPr>
            <a:r>
              <a:rPr lang="nl-NL" sz="2000" b="1" dirty="0" smtClean="0">
                <a:solidFill>
                  <a:srgbClr val="002060"/>
                </a:solidFill>
                <a:latin typeface="Palatino Linotype" panose="02040502050505030304" pitchFamily="18" charset="0"/>
              </a:rPr>
              <a:t>Water </a:t>
            </a:r>
            <a:r>
              <a:rPr lang="nl-NL" sz="2000" b="1" dirty="0" err="1">
                <a:solidFill>
                  <a:srgbClr val="002060"/>
                </a:solidFill>
                <a:latin typeface="Palatino Linotype" panose="02040502050505030304" pitchFamily="18" charset="0"/>
              </a:rPr>
              <a:t>safety</a:t>
            </a:r>
            <a:r>
              <a:rPr lang="nl-NL" sz="2000" dirty="0">
                <a:solidFill>
                  <a:srgbClr val="002060"/>
                </a:solidFill>
                <a:latin typeface="Palatino Linotype" panose="02040502050505030304" pitchFamily="18" charset="0"/>
              </a:rPr>
              <a:t> </a:t>
            </a:r>
          </a:p>
          <a:p>
            <a:endParaRPr lang="nl-NL" sz="1600" dirty="0"/>
          </a:p>
        </p:txBody>
      </p:sp>
    </p:spTree>
    <p:extLst>
      <p:ext uri="{BB962C8B-B14F-4D97-AF65-F5344CB8AC3E}">
        <p14:creationId xmlns:p14="http://schemas.microsoft.com/office/powerpoint/2010/main" val="1346743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pic>
        <p:nvPicPr>
          <p:cNvPr id="4" name="Picture 2" descr="Image result for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820"/>
            <a:ext cx="14934650" cy="78406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195039" y="1378226"/>
            <a:ext cx="6109010" cy="5077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mj-lt"/>
              <a:buAutoNum type="arabicPeriod"/>
            </a:pPr>
            <a:r>
              <a:rPr lang="nl-NL" sz="2000" b="1" dirty="0" smtClean="0">
                <a:solidFill>
                  <a:srgbClr val="002060"/>
                </a:solidFill>
                <a:latin typeface="Palatino Linotype" panose="02040502050505030304" pitchFamily="18" charset="0"/>
              </a:rPr>
              <a:t>Water efficiency </a:t>
            </a:r>
          </a:p>
          <a:p>
            <a:pPr marL="0" indent="0">
              <a:lnSpc>
                <a:spcPct val="120000"/>
              </a:lnSpc>
              <a:buNone/>
            </a:pPr>
            <a:endParaRPr lang="nl-NL" sz="2000" dirty="0" smtClean="0">
              <a:solidFill>
                <a:srgbClr val="002060"/>
              </a:solidFill>
              <a:latin typeface="Palatino Linotype" panose="02040502050505030304" pitchFamily="18" charset="0"/>
            </a:endParaRPr>
          </a:p>
          <a:p>
            <a:pPr marL="342900" indent="-342900">
              <a:lnSpc>
                <a:spcPct val="120000"/>
              </a:lnSpc>
              <a:buFont typeface="+mj-lt"/>
              <a:buAutoNum type="arabicPeriod"/>
            </a:pPr>
            <a:r>
              <a:rPr lang="nl-NL" sz="2000" b="1" dirty="0" smtClean="0">
                <a:solidFill>
                  <a:srgbClr val="002060"/>
                </a:solidFill>
                <a:latin typeface="Palatino Linotype" panose="02040502050505030304" pitchFamily="18" charset="0"/>
              </a:rPr>
              <a:t>Water </a:t>
            </a:r>
            <a:r>
              <a:rPr lang="nl-NL" sz="2000" b="1" dirty="0" err="1" smtClean="0">
                <a:solidFill>
                  <a:srgbClr val="002060"/>
                </a:solidFill>
                <a:latin typeface="Palatino Linotype" panose="02040502050505030304" pitchFamily="18" charset="0"/>
              </a:rPr>
              <a:t>equity</a:t>
            </a:r>
            <a:r>
              <a:rPr lang="nl-NL" sz="2000" dirty="0" smtClean="0">
                <a:solidFill>
                  <a:srgbClr val="002060"/>
                </a:solidFill>
                <a:latin typeface="Palatino Linotype" panose="02040502050505030304" pitchFamily="18" charset="0"/>
              </a:rPr>
              <a:t> </a:t>
            </a:r>
          </a:p>
          <a:p>
            <a:pPr marL="342900" indent="-342900">
              <a:lnSpc>
                <a:spcPct val="120000"/>
              </a:lnSpc>
              <a:buFont typeface="+mj-lt"/>
              <a:buAutoNum type="arabicPeriod"/>
            </a:pPr>
            <a:endParaRPr lang="nl-NL" sz="2000" dirty="0" smtClean="0">
              <a:solidFill>
                <a:srgbClr val="002060"/>
              </a:solidFill>
              <a:latin typeface="Palatino Linotype" panose="02040502050505030304" pitchFamily="18" charset="0"/>
            </a:endParaRPr>
          </a:p>
          <a:p>
            <a:pPr marL="342900" indent="-342900">
              <a:lnSpc>
                <a:spcPct val="120000"/>
              </a:lnSpc>
              <a:buFont typeface="+mj-lt"/>
              <a:buAutoNum type="arabicPeriod"/>
            </a:pPr>
            <a:r>
              <a:rPr lang="nl-NL" sz="2000" b="1" dirty="0" smtClean="0">
                <a:solidFill>
                  <a:srgbClr val="002060"/>
                </a:solidFill>
                <a:latin typeface="Palatino Linotype" panose="02040502050505030304" pitchFamily="18" charset="0"/>
              </a:rPr>
              <a:t>Water security</a:t>
            </a:r>
            <a:r>
              <a:rPr lang="nl-NL" sz="2000" dirty="0" smtClean="0">
                <a:solidFill>
                  <a:srgbClr val="002060"/>
                </a:solidFill>
                <a:latin typeface="Palatino Linotype" panose="02040502050505030304" pitchFamily="18" charset="0"/>
              </a:rPr>
              <a:t> </a:t>
            </a:r>
          </a:p>
          <a:p>
            <a:pPr marL="342900" indent="-342900">
              <a:lnSpc>
                <a:spcPct val="120000"/>
              </a:lnSpc>
              <a:buFont typeface="+mj-lt"/>
              <a:buAutoNum type="arabicPeriod"/>
            </a:pPr>
            <a:endParaRPr lang="nl-NL" sz="2000" dirty="0" smtClean="0">
              <a:solidFill>
                <a:srgbClr val="002060"/>
              </a:solidFill>
              <a:latin typeface="Palatino Linotype" panose="02040502050505030304" pitchFamily="18" charset="0"/>
            </a:endParaRPr>
          </a:p>
          <a:p>
            <a:pPr marL="342900" indent="-342900">
              <a:lnSpc>
                <a:spcPct val="120000"/>
              </a:lnSpc>
              <a:buFont typeface="+mj-lt"/>
              <a:buAutoNum type="arabicPeriod"/>
            </a:pPr>
            <a:r>
              <a:rPr lang="nl-NL" sz="2000" b="1" dirty="0" smtClean="0">
                <a:solidFill>
                  <a:srgbClr val="002060"/>
                </a:solidFill>
                <a:latin typeface="Palatino Linotype" panose="02040502050505030304" pitchFamily="18" charset="0"/>
              </a:rPr>
              <a:t>Water </a:t>
            </a:r>
            <a:r>
              <a:rPr lang="nl-NL" sz="2000" b="1" dirty="0" err="1" smtClean="0">
                <a:solidFill>
                  <a:srgbClr val="002060"/>
                </a:solidFill>
                <a:latin typeface="Palatino Linotype" panose="02040502050505030304" pitchFamily="18" charset="0"/>
              </a:rPr>
              <a:t>sustainability</a:t>
            </a:r>
            <a:r>
              <a:rPr lang="nl-NL" sz="2000" dirty="0" smtClean="0">
                <a:solidFill>
                  <a:srgbClr val="002060"/>
                </a:solidFill>
                <a:latin typeface="Palatino Linotype" panose="02040502050505030304" pitchFamily="18" charset="0"/>
              </a:rPr>
              <a:t> </a:t>
            </a:r>
          </a:p>
          <a:p>
            <a:pPr marL="342900" indent="-342900">
              <a:lnSpc>
                <a:spcPct val="120000"/>
              </a:lnSpc>
              <a:buFont typeface="+mj-lt"/>
              <a:buAutoNum type="arabicPeriod"/>
            </a:pPr>
            <a:endParaRPr lang="nl-NL" sz="2000" dirty="0" smtClean="0">
              <a:solidFill>
                <a:srgbClr val="002060"/>
              </a:solidFill>
              <a:latin typeface="Palatino Linotype" panose="02040502050505030304" pitchFamily="18" charset="0"/>
            </a:endParaRPr>
          </a:p>
          <a:p>
            <a:pPr marL="342900" indent="-342900">
              <a:lnSpc>
                <a:spcPct val="120000"/>
              </a:lnSpc>
              <a:buFont typeface="+mj-lt"/>
              <a:buAutoNum type="arabicPeriod"/>
            </a:pPr>
            <a:r>
              <a:rPr lang="nl-NL" sz="2000" b="1" dirty="0" smtClean="0">
                <a:solidFill>
                  <a:srgbClr val="002060"/>
                </a:solidFill>
                <a:latin typeface="Palatino Linotype" panose="02040502050505030304" pitchFamily="18" charset="0"/>
              </a:rPr>
              <a:t>Water </a:t>
            </a:r>
            <a:r>
              <a:rPr lang="nl-NL" sz="2000" b="1" dirty="0" err="1" smtClean="0">
                <a:solidFill>
                  <a:srgbClr val="002060"/>
                </a:solidFill>
                <a:latin typeface="Palatino Linotype" panose="02040502050505030304" pitchFamily="18" charset="0"/>
              </a:rPr>
              <a:t>safety</a:t>
            </a:r>
            <a:r>
              <a:rPr lang="nl-NL" sz="2000" dirty="0" smtClean="0">
                <a:solidFill>
                  <a:srgbClr val="002060"/>
                </a:solidFill>
                <a:latin typeface="Palatino Linotype" panose="02040502050505030304" pitchFamily="18" charset="0"/>
              </a:rPr>
              <a:t> </a:t>
            </a:r>
          </a:p>
          <a:p>
            <a:endParaRPr lang="nl-NL" sz="1600" dirty="0"/>
          </a:p>
        </p:txBody>
      </p:sp>
    </p:spTree>
    <p:extLst>
      <p:ext uri="{BB962C8B-B14F-4D97-AF65-F5344CB8AC3E}">
        <p14:creationId xmlns:p14="http://schemas.microsoft.com/office/powerpoint/2010/main" val="190162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Probleemanalyse</a:t>
            </a:r>
            <a:endParaRPr lang="nl-NL" dirty="0"/>
          </a:p>
        </p:txBody>
      </p:sp>
      <p:sp>
        <p:nvSpPr>
          <p:cNvPr id="3" name="Subtitle 2"/>
          <p:cNvSpPr>
            <a:spLocks noGrp="1"/>
          </p:cNvSpPr>
          <p:nvPr>
            <p:ph type="subTitle" idx="1"/>
          </p:nvPr>
        </p:nvSpPr>
        <p:spPr>
          <a:xfrm>
            <a:off x="1395663" y="4406107"/>
            <a:ext cx="9144000" cy="1655762"/>
          </a:xfrm>
        </p:spPr>
        <p:txBody>
          <a:bodyPr>
            <a:normAutofit/>
          </a:bodyPr>
          <a:lstStyle/>
          <a:p>
            <a:pPr algn="l"/>
            <a:r>
              <a:rPr lang="en-US" sz="3200" i="1" dirty="0" err="1" smtClean="0">
                <a:solidFill>
                  <a:schemeClr val="bg1"/>
                </a:solidFill>
                <a:latin typeface="Palatino Linotype" panose="02040502050505030304" pitchFamily="18" charset="0"/>
              </a:rPr>
              <a:t>Strategie</a:t>
            </a:r>
            <a:r>
              <a:rPr lang="en-US" sz="3200" i="1" dirty="0" smtClean="0">
                <a:solidFill>
                  <a:schemeClr val="bg1"/>
                </a:solidFill>
                <a:latin typeface="Palatino Linotype" panose="02040502050505030304" pitchFamily="18" charset="0"/>
              </a:rPr>
              <a:t> &amp; </a:t>
            </a:r>
            <a:r>
              <a:rPr lang="en-US" sz="3200" i="1" dirty="0" err="1" smtClean="0">
                <a:solidFill>
                  <a:schemeClr val="bg1"/>
                </a:solidFill>
                <a:latin typeface="Palatino Linotype" panose="02040502050505030304" pitchFamily="18" charset="0"/>
              </a:rPr>
              <a:t>Instrumenten</a:t>
            </a:r>
            <a:endParaRPr lang="nl-NL" sz="2000" i="1" dirty="0">
              <a:solidFill>
                <a:schemeClr val="bg1"/>
              </a:solidFill>
              <a:latin typeface="Palatino Linotype" panose="02040502050505030304" pitchFamily="18" charset="0"/>
            </a:endParaRPr>
          </a:p>
        </p:txBody>
      </p:sp>
      <p:pic>
        <p:nvPicPr>
          <p:cNvPr id="5" name="Picture 4" descr="C:\Users\dezmeul\AppData\Local\Microsoft\Windows\INetCache\Content.Word\P.C.I.H.B.E.B logo land curacao.jpg"/>
          <p:cNvPicPr/>
          <p:nvPr/>
        </p:nvPicPr>
        <p:blipFill>
          <a:blip r:embed="rId3">
            <a:extLst>
              <a:ext uri="{28A0092B-C50C-407E-A947-70E740481C1C}">
                <a14:useLocalDpi xmlns:a14="http://schemas.microsoft.com/office/drawing/2010/main" val="0"/>
              </a:ext>
            </a:extLst>
          </a:blip>
          <a:srcRect/>
          <a:stretch>
            <a:fillRect/>
          </a:stretch>
        </p:blipFill>
        <p:spPr bwMode="auto">
          <a:xfrm>
            <a:off x="-454727" y="2316163"/>
            <a:ext cx="12844780" cy="1724025"/>
          </a:xfrm>
          <a:prstGeom prst="rect">
            <a:avLst/>
          </a:prstGeom>
          <a:noFill/>
          <a:ln>
            <a:noFill/>
          </a:ln>
        </p:spPr>
      </p:pic>
      <p:sp>
        <p:nvSpPr>
          <p:cNvPr id="6" name="Text Box 7"/>
          <p:cNvSpPr txBox="1"/>
          <p:nvPr/>
        </p:nvSpPr>
        <p:spPr>
          <a:xfrm>
            <a:off x="2037348" y="2438400"/>
            <a:ext cx="10154652" cy="160178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l">
              <a:lnSpc>
                <a:spcPct val="115000"/>
              </a:lnSpc>
              <a:spcBef>
                <a:spcPts val="0"/>
              </a:spcBef>
              <a:spcAft>
                <a:spcPts val="0"/>
              </a:spcAft>
            </a:pP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R</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EGERING</a:t>
            </a: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 </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VAN</a:t>
            </a: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 C</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URAÇAO</a:t>
            </a:r>
            <a:endParaRPr lang="nl-NL" sz="105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lgn="l">
              <a:lnSpc>
                <a:spcPct val="115000"/>
              </a:lnSpc>
              <a:spcBef>
                <a:spcPts val="0"/>
              </a:spcBef>
              <a:spcAft>
                <a:spcPts val="1000"/>
              </a:spcAft>
            </a:pP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C</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OMMISSIE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I</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NTEGRAAL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W</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ATERMANAGEMENT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C</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URAÇAO</a:t>
            </a:r>
            <a:endParaRPr lang="nl-NL" sz="105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lgn="just">
              <a:lnSpc>
                <a:spcPct val="115000"/>
              </a:lnSpc>
              <a:spcBef>
                <a:spcPts val="0"/>
              </a:spcBef>
              <a:spcAft>
                <a:spcPts val="1000"/>
              </a:spcAft>
            </a:pPr>
            <a:r>
              <a:rPr lang="nl-NL" sz="900" dirty="0">
                <a:effectLst/>
                <a:latin typeface="Palatino Linotype" panose="02040502050505030304" pitchFamily="18"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341963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ater bottle"/>
          <p:cNvPicPr>
            <a:picLocks noChangeAspect="1" noChangeArrowheads="1"/>
          </p:cNvPicPr>
          <p:nvPr/>
        </p:nvPicPr>
        <p:blipFill rotWithShape="1">
          <a:blip r:embed="rId3">
            <a:extLst>
              <a:ext uri="{28A0092B-C50C-407E-A947-70E740481C1C}">
                <a14:useLocalDpi xmlns:a14="http://schemas.microsoft.com/office/drawing/2010/main" val="0"/>
              </a:ext>
            </a:extLst>
          </a:blip>
          <a:srcRect l="55585" t="-1" r="810" b="1286"/>
          <a:stretch/>
        </p:blipFill>
        <p:spPr bwMode="auto">
          <a:xfrm>
            <a:off x="6940334" y="1"/>
            <a:ext cx="540955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42507" y="545879"/>
            <a:ext cx="5700823" cy="1325563"/>
          </a:xfrm>
        </p:spPr>
        <p:style>
          <a:lnRef idx="1">
            <a:schemeClr val="accent6"/>
          </a:lnRef>
          <a:fillRef idx="2">
            <a:schemeClr val="accent6"/>
          </a:fillRef>
          <a:effectRef idx="1">
            <a:schemeClr val="accent6"/>
          </a:effectRef>
          <a:fontRef idx="minor">
            <a:schemeClr val="dk1"/>
          </a:fontRef>
        </p:style>
        <p:txBody>
          <a:bodyPr>
            <a:normAutofit/>
          </a:bodyPr>
          <a:lstStyle/>
          <a:p>
            <a:r>
              <a:rPr lang="nl-NL" sz="3600" b="1" dirty="0">
                <a:solidFill>
                  <a:schemeClr val="accent6">
                    <a:lumMod val="50000"/>
                  </a:schemeClr>
                </a:solidFill>
                <a:latin typeface="Palatino Linotype" panose="02040502050505030304" pitchFamily="18" charset="0"/>
              </a:rPr>
              <a:t>Strategie I: </a:t>
            </a:r>
            <a:r>
              <a:rPr lang="nl-NL" sz="3600" b="1" dirty="0" smtClean="0">
                <a:solidFill>
                  <a:schemeClr val="accent6">
                    <a:lumMod val="50000"/>
                  </a:schemeClr>
                </a:solidFill>
                <a:latin typeface="Palatino Linotype" panose="02040502050505030304" pitchFamily="18" charset="0"/>
              </a:rPr>
              <a:t/>
            </a:r>
            <a:br>
              <a:rPr lang="nl-NL" sz="3600" b="1" dirty="0" smtClean="0">
                <a:solidFill>
                  <a:schemeClr val="accent6">
                    <a:lumMod val="50000"/>
                  </a:schemeClr>
                </a:solidFill>
                <a:latin typeface="Palatino Linotype" panose="02040502050505030304" pitchFamily="18" charset="0"/>
              </a:rPr>
            </a:br>
            <a:r>
              <a:rPr lang="nl-NL" sz="3600" b="1" dirty="0" smtClean="0">
                <a:solidFill>
                  <a:schemeClr val="accent6">
                    <a:lumMod val="50000"/>
                  </a:schemeClr>
                </a:solidFill>
                <a:latin typeface="Palatino Linotype" panose="02040502050505030304" pitchFamily="18" charset="0"/>
              </a:rPr>
              <a:t>Beheersing </a:t>
            </a:r>
            <a:r>
              <a:rPr lang="nl-NL" sz="3600" b="1" dirty="0">
                <a:solidFill>
                  <a:schemeClr val="accent6">
                    <a:lumMod val="50000"/>
                  </a:schemeClr>
                </a:solidFill>
                <a:latin typeface="Palatino Linotype" panose="02040502050505030304" pitchFamily="18" charset="0"/>
              </a:rPr>
              <a:t>van de vraag</a:t>
            </a:r>
          </a:p>
        </p:txBody>
      </p:sp>
      <p:pic>
        <p:nvPicPr>
          <p:cNvPr id="3078" name="Picture 6" descr="Image result for redu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565" y="2122489"/>
            <a:ext cx="7474899" cy="420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351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solidFill>
                  <a:srgbClr val="002060"/>
                </a:solidFill>
                <a:latin typeface="Palatino Linotype" panose="02040502050505030304" pitchFamily="18" charset="0"/>
              </a:rPr>
              <a:t>Instrumenten</a:t>
            </a:r>
            <a:r>
              <a:rPr lang="en-US" sz="3600" b="1" dirty="0" smtClean="0">
                <a:solidFill>
                  <a:srgbClr val="002060"/>
                </a:solidFill>
                <a:latin typeface="Palatino Linotype" panose="02040502050505030304" pitchFamily="18" charset="0"/>
              </a:rPr>
              <a:t> –</a:t>
            </a:r>
            <a:r>
              <a:rPr lang="en-US" sz="3600" b="1" dirty="0" err="1" smtClean="0">
                <a:solidFill>
                  <a:srgbClr val="002060"/>
                </a:solidFill>
                <a:latin typeface="Palatino Linotype" panose="02040502050505030304" pitchFamily="18" charset="0"/>
              </a:rPr>
              <a:t>Huishoudelijk</a:t>
            </a:r>
            <a:r>
              <a:rPr lang="en-US" sz="3600" b="1" dirty="0" smtClean="0">
                <a:solidFill>
                  <a:srgbClr val="002060"/>
                </a:solidFill>
                <a:latin typeface="Palatino Linotype" panose="02040502050505030304" pitchFamily="18" charset="0"/>
              </a:rPr>
              <a:t> </a:t>
            </a:r>
            <a:r>
              <a:rPr lang="en-US" sz="3600" b="1" dirty="0" err="1" smtClean="0">
                <a:solidFill>
                  <a:srgbClr val="002060"/>
                </a:solidFill>
                <a:latin typeface="Palatino Linotype" panose="02040502050505030304" pitchFamily="18" charset="0"/>
              </a:rPr>
              <a:t>niveau</a:t>
            </a:r>
            <a:endParaRPr lang="nl-NL" sz="3600" b="1" dirty="0">
              <a:solidFill>
                <a:srgbClr val="002060"/>
              </a:solidFill>
              <a:latin typeface="Palatino Linotype" panose="02040502050505030304" pitchFamily="18" charset="0"/>
            </a:endParaRPr>
          </a:p>
        </p:txBody>
      </p:sp>
      <p:sp>
        <p:nvSpPr>
          <p:cNvPr id="10" name="Content Placeholder 2"/>
          <p:cNvSpPr txBox="1">
            <a:spLocks/>
          </p:cNvSpPr>
          <p:nvPr/>
        </p:nvSpPr>
        <p:spPr>
          <a:xfrm>
            <a:off x="4422869" y="2536308"/>
            <a:ext cx="343450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pic>
        <p:nvPicPr>
          <p:cNvPr id="16" name="Picture 15"/>
          <p:cNvPicPr>
            <a:picLocks noChangeAspect="1"/>
          </p:cNvPicPr>
          <p:nvPr/>
        </p:nvPicPr>
        <p:blipFill>
          <a:blip r:embed="rId3"/>
          <a:stretch>
            <a:fillRect/>
          </a:stretch>
        </p:blipFill>
        <p:spPr>
          <a:xfrm>
            <a:off x="9636027" y="3013770"/>
            <a:ext cx="2498327" cy="2389704"/>
          </a:xfrm>
          <a:prstGeom prst="rect">
            <a:avLst/>
          </a:prstGeom>
        </p:spPr>
      </p:pic>
      <p:pic>
        <p:nvPicPr>
          <p:cNvPr id="12292" name="Picture 4" descr="Image result for app"/>
          <p:cNvPicPr>
            <a:picLocks noChangeAspect="1" noChangeArrowheads="1"/>
          </p:cNvPicPr>
          <p:nvPr/>
        </p:nvPicPr>
        <p:blipFill rotWithShape="1">
          <a:blip r:embed="rId4">
            <a:extLst>
              <a:ext uri="{28A0092B-C50C-407E-A947-70E740481C1C}">
                <a14:useLocalDpi xmlns:a14="http://schemas.microsoft.com/office/drawing/2010/main" val="0"/>
              </a:ext>
            </a:extLst>
          </a:blip>
          <a:srcRect l="1972" b="8533"/>
          <a:stretch/>
        </p:blipFill>
        <p:spPr bwMode="auto">
          <a:xfrm>
            <a:off x="4500483" y="1368996"/>
            <a:ext cx="2427677" cy="24394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stretch>
            <a:fillRect/>
          </a:stretch>
        </p:blipFill>
        <p:spPr>
          <a:xfrm>
            <a:off x="362683" y="1442849"/>
            <a:ext cx="3719094" cy="3631665"/>
          </a:xfrm>
          <a:prstGeom prst="rect">
            <a:avLst/>
          </a:prstGeom>
        </p:spPr>
      </p:pic>
      <p:sp>
        <p:nvSpPr>
          <p:cNvPr id="18" name="TextBox 17"/>
          <p:cNvSpPr txBox="1"/>
          <p:nvPr/>
        </p:nvSpPr>
        <p:spPr>
          <a:xfrm>
            <a:off x="362683" y="4660431"/>
            <a:ext cx="4310564"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buClr>
                <a:schemeClr val="accent5">
                  <a:lumMod val="50000"/>
                </a:schemeClr>
              </a:buClr>
            </a:pPr>
            <a:r>
              <a:rPr lang="nl-NL" dirty="0">
                <a:latin typeface="Palatino Linotype" panose="02040502050505030304" pitchFamily="18" charset="0"/>
              </a:rPr>
              <a:t>Alle sociale woningen die door de woningcorporatie (FKP) gerenoveerd of gebouwd worden zullen aan een waterverbruik van maximaal 105 liter per dag per persoon voldoen in het jaar 2025 en 90 liter per persoon per dag in 2030. </a:t>
            </a:r>
          </a:p>
        </p:txBody>
      </p:sp>
      <p:sp>
        <p:nvSpPr>
          <p:cNvPr id="20" name="TextBox 19"/>
          <p:cNvSpPr txBox="1"/>
          <p:nvPr/>
        </p:nvSpPr>
        <p:spPr>
          <a:xfrm>
            <a:off x="6714660" y="1536442"/>
            <a:ext cx="3205517"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buClr>
                <a:schemeClr val="accent5">
                  <a:lumMod val="50000"/>
                </a:schemeClr>
              </a:buClr>
            </a:pPr>
            <a:r>
              <a:rPr lang="nl-NL" dirty="0">
                <a:latin typeface="Palatino Linotype" panose="02040502050505030304" pitchFamily="18" charset="0"/>
              </a:rPr>
              <a:t>Ontwikkelen van een applicatie ter ondersteuning van personen die hun woning duurzaam willen maken;</a:t>
            </a:r>
          </a:p>
        </p:txBody>
      </p:sp>
      <p:sp>
        <p:nvSpPr>
          <p:cNvPr id="3" name="Content Placeholder 2"/>
          <p:cNvSpPr>
            <a:spLocks noGrp="1"/>
          </p:cNvSpPr>
          <p:nvPr>
            <p:ph sz="half" idx="1"/>
          </p:nvPr>
        </p:nvSpPr>
        <p:spPr>
          <a:xfrm>
            <a:off x="5435815" y="4488783"/>
            <a:ext cx="5181600" cy="1809477"/>
          </a:xfrm>
        </p:spPr>
        <p:style>
          <a:lnRef idx="1">
            <a:schemeClr val="accent1"/>
          </a:lnRef>
          <a:fillRef idx="2">
            <a:schemeClr val="accent1"/>
          </a:fillRef>
          <a:effectRef idx="1">
            <a:schemeClr val="accent1"/>
          </a:effectRef>
          <a:fontRef idx="minor">
            <a:schemeClr val="dk1"/>
          </a:fontRef>
        </p:style>
        <p:txBody>
          <a:bodyPr>
            <a:noAutofit/>
          </a:bodyPr>
          <a:lstStyle/>
          <a:p>
            <a:pPr marL="0" lvl="0" indent="0">
              <a:buClr>
                <a:schemeClr val="accent5">
                  <a:lumMod val="50000"/>
                </a:schemeClr>
              </a:buClr>
              <a:buNone/>
            </a:pPr>
            <a:r>
              <a:rPr lang="nl-NL" sz="1800" dirty="0" smtClean="0">
                <a:latin typeface="Palatino Linotype" panose="02040502050505030304" pitchFamily="18" charset="0"/>
              </a:rPr>
              <a:t>Ontwikkelen en implementeren van een erkenningsregeling voor nieuwe en bestaande woningen die duurzaam zijn (lage energieverbruik en waterverbruik);</a:t>
            </a:r>
          </a:p>
          <a:p>
            <a:pPr marL="0" lvl="0" indent="0">
              <a:buClr>
                <a:schemeClr val="accent5">
                  <a:lumMod val="50000"/>
                </a:schemeClr>
              </a:buClr>
              <a:buNone/>
            </a:pPr>
            <a:r>
              <a:rPr lang="nl-NL" sz="1800" dirty="0" smtClean="0">
                <a:latin typeface="Palatino Linotype" panose="02040502050505030304" pitchFamily="18" charset="0"/>
              </a:rPr>
              <a:t>Het </a:t>
            </a:r>
            <a:r>
              <a:rPr lang="nl-NL" sz="1800" dirty="0">
                <a:latin typeface="Palatino Linotype" panose="02040502050505030304" pitchFamily="18" charset="0"/>
              </a:rPr>
              <a:t>ontwikkelen en implementeren van een keurmerk voor waterapparatuur</a:t>
            </a:r>
            <a:r>
              <a:rPr lang="nl-NL" sz="1800" dirty="0" smtClean="0">
                <a:latin typeface="Palatino Linotype" panose="02040502050505030304" pitchFamily="18" charset="0"/>
              </a:rPr>
              <a:t>;</a:t>
            </a:r>
            <a:endParaRPr lang="nl-NL" sz="1800" dirty="0">
              <a:latin typeface="Palatino Linotype" panose="02040502050505030304" pitchFamily="18" charset="0"/>
            </a:endParaRPr>
          </a:p>
        </p:txBody>
      </p:sp>
    </p:spTree>
    <p:extLst>
      <p:ext uri="{BB962C8B-B14F-4D97-AF65-F5344CB8AC3E}">
        <p14:creationId xmlns:p14="http://schemas.microsoft.com/office/powerpoint/2010/main" val="1214647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solidFill>
                  <a:srgbClr val="002060"/>
                </a:solidFill>
                <a:latin typeface="Palatino Linotype" panose="02040502050505030304" pitchFamily="18" charset="0"/>
              </a:rPr>
              <a:t>Instrumenten</a:t>
            </a:r>
            <a:r>
              <a:rPr lang="en-US" sz="3600" b="1" dirty="0" smtClean="0">
                <a:solidFill>
                  <a:srgbClr val="002060"/>
                </a:solidFill>
                <a:latin typeface="Palatino Linotype" panose="02040502050505030304" pitchFamily="18" charset="0"/>
              </a:rPr>
              <a:t> –</a:t>
            </a:r>
            <a:r>
              <a:rPr lang="en-US" sz="3600" b="1" dirty="0" err="1" smtClean="0">
                <a:solidFill>
                  <a:srgbClr val="002060"/>
                </a:solidFill>
                <a:latin typeface="Palatino Linotype" panose="02040502050505030304" pitchFamily="18" charset="0"/>
              </a:rPr>
              <a:t>Huishoudelijk</a:t>
            </a:r>
            <a:r>
              <a:rPr lang="en-US" sz="3600" b="1" dirty="0" smtClean="0">
                <a:solidFill>
                  <a:srgbClr val="002060"/>
                </a:solidFill>
                <a:latin typeface="Palatino Linotype" panose="02040502050505030304" pitchFamily="18" charset="0"/>
              </a:rPr>
              <a:t> </a:t>
            </a:r>
            <a:r>
              <a:rPr lang="en-US" sz="3600" b="1" dirty="0" err="1" smtClean="0">
                <a:solidFill>
                  <a:srgbClr val="002060"/>
                </a:solidFill>
                <a:latin typeface="Palatino Linotype" panose="02040502050505030304" pitchFamily="18" charset="0"/>
              </a:rPr>
              <a:t>niveau</a:t>
            </a:r>
            <a:endParaRPr lang="nl-NL" sz="3600" b="1" dirty="0">
              <a:solidFill>
                <a:srgbClr val="002060"/>
              </a:solidFill>
              <a:latin typeface="Palatino Linotype" panose="02040502050505030304" pitchFamily="18" charset="0"/>
            </a:endParaRPr>
          </a:p>
        </p:txBody>
      </p:sp>
      <p:sp>
        <p:nvSpPr>
          <p:cNvPr id="10" name="Content Placeholder 2"/>
          <p:cNvSpPr txBox="1">
            <a:spLocks/>
          </p:cNvSpPr>
          <p:nvPr/>
        </p:nvSpPr>
        <p:spPr>
          <a:xfrm>
            <a:off x="4422869" y="2536308"/>
            <a:ext cx="343450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pic>
        <p:nvPicPr>
          <p:cNvPr id="11266" name="Picture 2" descr="Image result for communica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07" y="1588196"/>
            <a:ext cx="5215688" cy="2026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58373" y="1671597"/>
            <a:ext cx="2704709"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Clr>
                <a:schemeClr val="accent5">
                  <a:lumMod val="50000"/>
                </a:schemeClr>
              </a:buClr>
            </a:pPr>
            <a:r>
              <a:rPr lang="nl-NL" sz="1600" dirty="0">
                <a:solidFill>
                  <a:srgbClr val="121307"/>
                </a:solidFill>
                <a:latin typeface="Palatino Linotype" panose="02040502050505030304" pitchFamily="18" charset="0"/>
              </a:rPr>
              <a:t>Ontwikkelen en uitvoeren van een bewustwordingstraject als pilotproject in de urgentiewijken ook toe te passen op de sociale woningen van het FKP;</a:t>
            </a:r>
          </a:p>
        </p:txBody>
      </p:sp>
      <p:pic>
        <p:nvPicPr>
          <p:cNvPr id="11268" name="Picture 4" descr="Image result for normen en richtlijn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3502" y="1690688"/>
            <a:ext cx="3382587" cy="25058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96372" y="1885664"/>
            <a:ext cx="2478582"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Clr>
                <a:schemeClr val="accent5">
                  <a:lumMod val="50000"/>
                </a:schemeClr>
              </a:buClr>
            </a:pPr>
            <a:r>
              <a:rPr lang="nl-NL" sz="1600" dirty="0">
                <a:solidFill>
                  <a:srgbClr val="121307"/>
                </a:solidFill>
                <a:latin typeface="Palatino Linotype" panose="02040502050505030304" pitchFamily="18" charset="0"/>
              </a:rPr>
              <a:t>Ontwikkelen en implementeren van normen en richtlijnen voor het gebruik van niet-drinkbaar water;</a:t>
            </a:r>
          </a:p>
        </p:txBody>
      </p:sp>
      <p:pic>
        <p:nvPicPr>
          <p:cNvPr id="11272" name="Picture 8" descr="Image result for wetge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5274" y="4391515"/>
            <a:ext cx="3350757" cy="234385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674074" y="4378602"/>
            <a:ext cx="3307586"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Clr>
                <a:schemeClr val="accent5">
                  <a:lumMod val="50000"/>
                </a:schemeClr>
              </a:buClr>
            </a:pPr>
            <a:r>
              <a:rPr lang="nl-NL" sz="1600" dirty="0">
                <a:solidFill>
                  <a:srgbClr val="121307"/>
                </a:solidFill>
                <a:latin typeface="Palatino Linotype" panose="02040502050505030304" pitchFamily="18" charset="0"/>
              </a:rPr>
              <a:t>In de wet verankering van de verplichting van certificering voor verkoop en nieuwbouw en voor de gebruik van de keurmerk in de detail- en groothandel;</a:t>
            </a:r>
          </a:p>
        </p:txBody>
      </p:sp>
      <p:sp>
        <p:nvSpPr>
          <p:cNvPr id="8" name="AutoShape 10" descr="Image result for fu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278" name="Picture 14" descr="Image result for fu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743" y="4002107"/>
            <a:ext cx="4828399" cy="271999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sz="half" idx="2"/>
          </p:nvPr>
        </p:nvSpPr>
        <p:spPr>
          <a:xfrm>
            <a:off x="689890" y="3903344"/>
            <a:ext cx="2252461" cy="1452395"/>
          </a:xfrm>
        </p:spPr>
        <p:style>
          <a:lnRef idx="1">
            <a:schemeClr val="accent1"/>
          </a:lnRef>
          <a:fillRef idx="2">
            <a:schemeClr val="accent1"/>
          </a:fillRef>
          <a:effectRef idx="1">
            <a:schemeClr val="accent1"/>
          </a:effectRef>
          <a:fontRef idx="minor">
            <a:schemeClr val="dk1"/>
          </a:fontRef>
        </p:style>
        <p:txBody>
          <a:bodyPr>
            <a:normAutofit/>
          </a:bodyPr>
          <a:lstStyle/>
          <a:p>
            <a:pPr marL="0" indent="0">
              <a:buClr>
                <a:schemeClr val="accent5">
                  <a:lumMod val="50000"/>
                </a:schemeClr>
              </a:buClr>
              <a:buNone/>
            </a:pPr>
            <a:r>
              <a:rPr lang="nl-NL" sz="1600" dirty="0" smtClean="0">
                <a:solidFill>
                  <a:srgbClr val="121307"/>
                </a:solidFill>
                <a:latin typeface="Palatino Linotype" panose="02040502050505030304" pitchFamily="18" charset="0"/>
              </a:rPr>
              <a:t>Ontwikkelen </a:t>
            </a:r>
            <a:r>
              <a:rPr lang="nl-NL" sz="1600" dirty="0">
                <a:solidFill>
                  <a:srgbClr val="121307"/>
                </a:solidFill>
                <a:latin typeface="Palatino Linotype" panose="02040502050505030304" pitchFamily="18" charset="0"/>
              </a:rPr>
              <a:t>van een fonds voor het bekostigen van waterbesparende maatregelen voor minderbedeelden. </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2830681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896"/>
            <a:ext cx="10515600" cy="1325563"/>
          </a:xfrm>
        </p:spPr>
        <p:txBody>
          <a:bodyPr>
            <a:normAutofit fontScale="90000"/>
          </a:bodyPr>
          <a:lstStyle/>
          <a:p>
            <a:r>
              <a:rPr lang="en-US" b="1" dirty="0" err="1">
                <a:solidFill>
                  <a:srgbClr val="002060"/>
                </a:solidFill>
                <a:latin typeface="Palatino Linotype" panose="02040502050505030304" pitchFamily="18" charset="0"/>
              </a:rPr>
              <a:t>Instrumenten</a:t>
            </a:r>
            <a:r>
              <a:rPr lang="en-US" b="1" dirty="0">
                <a:solidFill>
                  <a:srgbClr val="002060"/>
                </a:solidFill>
                <a:latin typeface="Palatino Linotype" panose="02040502050505030304" pitchFamily="18" charset="0"/>
              </a:rPr>
              <a:t> </a:t>
            </a:r>
            <a:r>
              <a:rPr lang="en-US" b="1" dirty="0" smtClean="0">
                <a:solidFill>
                  <a:srgbClr val="002060"/>
                </a:solidFill>
                <a:latin typeface="Palatino Linotype" panose="02040502050505030304" pitchFamily="18" charset="0"/>
              </a:rPr>
              <a:t>– </a:t>
            </a:r>
            <a:r>
              <a:rPr lang="nl-NL" b="1" dirty="0">
                <a:solidFill>
                  <a:srgbClr val="002060"/>
                </a:solidFill>
                <a:latin typeface="Palatino Linotype" panose="02040502050505030304" pitchFamily="18" charset="0"/>
              </a:rPr>
              <a:t>I</a:t>
            </a:r>
            <a:r>
              <a:rPr lang="nl-NL" b="1" dirty="0" smtClean="0">
                <a:solidFill>
                  <a:srgbClr val="002060"/>
                </a:solidFill>
                <a:latin typeface="Palatino Linotype" panose="02040502050505030304" pitchFamily="18" charset="0"/>
              </a:rPr>
              <a:t>ndustriële</a:t>
            </a:r>
            <a:r>
              <a:rPr lang="nl-NL" b="1" dirty="0">
                <a:solidFill>
                  <a:srgbClr val="002060"/>
                </a:solidFill>
                <a:latin typeface="Palatino Linotype" panose="02040502050505030304" pitchFamily="18" charset="0"/>
              </a:rPr>
              <a:t>, commerciële, toeristische en dienstverlenende sector</a:t>
            </a:r>
          </a:p>
        </p:txBody>
      </p:sp>
      <p:pic>
        <p:nvPicPr>
          <p:cNvPr id="13314" name="Picture 2" descr="Image result for gebouwen curacao"/>
          <p:cNvPicPr>
            <a:picLocks noChangeAspect="1" noChangeArrowheads="1"/>
          </p:cNvPicPr>
          <p:nvPr/>
        </p:nvPicPr>
        <p:blipFill rotWithShape="1">
          <a:blip r:embed="rId3">
            <a:extLst>
              <a:ext uri="{28A0092B-C50C-407E-A947-70E740481C1C}">
                <a14:useLocalDpi xmlns:a14="http://schemas.microsoft.com/office/drawing/2010/main" val="0"/>
              </a:ext>
            </a:extLst>
          </a:blip>
          <a:srcRect l="11032"/>
          <a:stretch/>
        </p:blipFill>
        <p:spPr bwMode="auto">
          <a:xfrm>
            <a:off x="8742589" y="1788127"/>
            <a:ext cx="3034043" cy="191594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poli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7042" y="4698002"/>
            <a:ext cx="2941674" cy="1961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4339503" y="3828083"/>
            <a:ext cx="2498327" cy="2389704"/>
          </a:xfrm>
          <a:prstGeom prst="rect">
            <a:avLst/>
          </a:prstGeom>
        </p:spPr>
      </p:pic>
      <p:pic>
        <p:nvPicPr>
          <p:cNvPr id="13318" name="Picture 6" descr="Image result for belas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9625" y="1714007"/>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Image result for onderzo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3326" name="Picture 14" descr="Image result for onderzoe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 y="4248685"/>
            <a:ext cx="2991601" cy="23095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8644" y="2463754"/>
            <a:ext cx="3636335"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buClr>
                <a:schemeClr val="accent5">
                  <a:lumMod val="50000"/>
                </a:schemeClr>
              </a:buClr>
            </a:pPr>
            <a:r>
              <a:rPr lang="nl-NL" dirty="0">
                <a:latin typeface="Palatino Linotype" panose="02040502050505030304" pitchFamily="18" charset="0"/>
              </a:rPr>
              <a:t>Ontwikkelen van een belastingstelsel voor het belonen van bedrijven in deze sectoren </a:t>
            </a:r>
            <a:r>
              <a:rPr lang="nl-NL" dirty="0" smtClean="0">
                <a:latin typeface="Palatino Linotype" panose="02040502050505030304" pitchFamily="18" charset="0"/>
              </a:rPr>
              <a:t>die binnen een periode van 5 jaar </a:t>
            </a:r>
            <a:r>
              <a:rPr lang="nl-NL" dirty="0">
                <a:latin typeface="Palatino Linotype" panose="02040502050505030304" pitchFamily="18" charset="0"/>
              </a:rPr>
              <a:t>maatregelen nemen voor de verduurzaming van hun bedrijf;</a:t>
            </a:r>
          </a:p>
        </p:txBody>
      </p:sp>
      <p:sp>
        <p:nvSpPr>
          <p:cNvPr id="13" name="TextBox 12"/>
          <p:cNvSpPr txBox="1"/>
          <p:nvPr/>
        </p:nvSpPr>
        <p:spPr>
          <a:xfrm>
            <a:off x="5538875" y="5451602"/>
            <a:ext cx="3140091"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l-NL" sz="1400" dirty="0">
                <a:latin typeface="Palatino Linotype" panose="02040502050505030304" pitchFamily="18" charset="0"/>
              </a:rPr>
              <a:t>Ontwikkelen van een vrijblijvend erkenningsregeling en keurmerk voor ondernemingen in deze sectoren</a:t>
            </a:r>
            <a:r>
              <a:rPr lang="nl-NL" sz="1400" dirty="0" smtClean="0">
                <a:latin typeface="Palatino Linotype" panose="02040502050505030304" pitchFamily="18" charset="0"/>
              </a:rPr>
              <a:t>;</a:t>
            </a:r>
            <a:endParaRPr lang="nl-NL" sz="1400" dirty="0"/>
          </a:p>
        </p:txBody>
      </p:sp>
      <p:sp>
        <p:nvSpPr>
          <p:cNvPr id="4" name="Content Placeholder 3"/>
          <p:cNvSpPr>
            <a:spLocks noGrp="1"/>
          </p:cNvSpPr>
          <p:nvPr>
            <p:ph sz="half" idx="1"/>
          </p:nvPr>
        </p:nvSpPr>
        <p:spPr>
          <a:xfrm>
            <a:off x="6311677" y="1523832"/>
            <a:ext cx="3241519" cy="2398383"/>
          </a:xfrm>
        </p:spPr>
        <p:style>
          <a:lnRef idx="1">
            <a:schemeClr val="accent2"/>
          </a:lnRef>
          <a:fillRef idx="2">
            <a:schemeClr val="accent2"/>
          </a:fillRef>
          <a:effectRef idx="1">
            <a:schemeClr val="accent2"/>
          </a:effectRef>
          <a:fontRef idx="minor">
            <a:schemeClr val="dk1"/>
          </a:fontRef>
        </p:style>
        <p:txBody>
          <a:bodyPr>
            <a:noAutofit/>
          </a:bodyPr>
          <a:lstStyle/>
          <a:p>
            <a:pPr marL="0" lvl="0" indent="0">
              <a:buClr>
                <a:schemeClr val="accent5">
                  <a:lumMod val="50000"/>
                </a:schemeClr>
              </a:buClr>
              <a:buNone/>
            </a:pPr>
            <a:r>
              <a:rPr lang="nl-NL" sz="1400" dirty="0" smtClean="0">
                <a:latin typeface="Palatino Linotype" panose="02040502050505030304" pitchFamily="18" charset="0"/>
              </a:rPr>
              <a:t>Voor </a:t>
            </a:r>
            <a:r>
              <a:rPr lang="nl-NL" sz="1400" dirty="0">
                <a:latin typeface="Palatino Linotype" panose="02040502050505030304" pitchFamily="18" charset="0"/>
              </a:rPr>
              <a:t>de eigen huisvesting zal de overheid streven naar het onderbrengen van zijn organisaties in panden die voldoen aan de duurzaamheidseisen, waarbij alle organisaties van de overheid in het jaar 2030 in een pand zitten die voldoen aan de duurzaamheidseisen van het middelste niveau. Ook de scholen zullen meegenomen worden en zullen uitgerust worden met waterbesparende apparatuur</a:t>
            </a:r>
            <a:r>
              <a:rPr lang="nl-NL" sz="1400" dirty="0" smtClean="0">
                <a:latin typeface="Palatino Linotype" panose="02040502050505030304" pitchFamily="18" charset="0"/>
              </a:rPr>
              <a:t>.</a:t>
            </a:r>
            <a:endParaRPr lang="nl-NL" sz="1400" dirty="0">
              <a:latin typeface="Palatino Linotype" panose="02040502050505030304" pitchFamily="18" charset="0"/>
            </a:endParaRPr>
          </a:p>
        </p:txBody>
      </p:sp>
      <p:sp>
        <p:nvSpPr>
          <p:cNvPr id="19" name="TextBox 18"/>
          <p:cNvSpPr txBox="1"/>
          <p:nvPr/>
        </p:nvSpPr>
        <p:spPr>
          <a:xfrm>
            <a:off x="9461566" y="4089071"/>
            <a:ext cx="264347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buClr>
                <a:schemeClr val="accent5">
                  <a:lumMod val="50000"/>
                </a:schemeClr>
              </a:buClr>
            </a:pPr>
            <a:r>
              <a:rPr lang="nl-NL" dirty="0">
                <a:latin typeface="Palatino Linotype" panose="02040502050505030304" pitchFamily="18" charset="0"/>
              </a:rPr>
              <a:t>Ontwikkelen van een milieuverantwoordelijk ondernemingsbeleid;</a:t>
            </a:r>
          </a:p>
        </p:txBody>
      </p:sp>
      <p:sp>
        <p:nvSpPr>
          <p:cNvPr id="20" name="TextBox 19"/>
          <p:cNvSpPr txBox="1"/>
          <p:nvPr/>
        </p:nvSpPr>
        <p:spPr>
          <a:xfrm>
            <a:off x="1729066" y="5451602"/>
            <a:ext cx="264347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buClr>
                <a:schemeClr val="accent5">
                  <a:lumMod val="50000"/>
                </a:schemeClr>
              </a:buClr>
            </a:pPr>
            <a:r>
              <a:rPr lang="nl-NL" dirty="0">
                <a:latin typeface="Palatino Linotype" panose="02040502050505030304" pitchFamily="18" charset="0"/>
              </a:rPr>
              <a:t>Het stimuleren van toegepaste onderzoek in het verbeteren van productietechnieken.</a:t>
            </a:r>
          </a:p>
        </p:txBody>
      </p:sp>
    </p:spTree>
    <p:extLst>
      <p:ext uri="{BB962C8B-B14F-4D97-AF65-F5344CB8AC3E}">
        <p14:creationId xmlns:p14="http://schemas.microsoft.com/office/powerpoint/2010/main" val="2270502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2060"/>
                </a:solidFill>
                <a:latin typeface="Palatino Linotype" panose="02040502050505030304" pitchFamily="18" charset="0"/>
              </a:rPr>
              <a:t>Overview</a:t>
            </a:r>
            <a:endParaRPr lang="nl-NL" b="1" dirty="0">
              <a:solidFill>
                <a:srgbClr val="002060"/>
              </a:solidFill>
              <a:latin typeface="Palatino Linotype" panose="02040502050505030304" pitchFamily="18" charset="0"/>
            </a:endParaRPr>
          </a:p>
        </p:txBody>
      </p:sp>
      <p:sp>
        <p:nvSpPr>
          <p:cNvPr id="7" name="Content Placeholder 6"/>
          <p:cNvSpPr>
            <a:spLocks noGrp="1"/>
          </p:cNvSpPr>
          <p:nvPr>
            <p:ph idx="1"/>
          </p:nvPr>
        </p:nvSpPr>
        <p:spPr/>
        <p:txBody>
          <a:bodyPr/>
          <a:lstStyle/>
          <a:p>
            <a:r>
              <a:rPr lang="en-US" dirty="0" err="1" smtClean="0">
                <a:latin typeface="Palatino Linotype" panose="02040502050505030304" pitchFamily="18" charset="0"/>
              </a:rPr>
              <a:t>Resultaten</a:t>
            </a:r>
            <a:r>
              <a:rPr lang="en-US" dirty="0" smtClean="0">
                <a:latin typeface="Palatino Linotype" panose="02040502050505030304" pitchFamily="18" charset="0"/>
              </a:rPr>
              <a:t> </a:t>
            </a:r>
            <a:r>
              <a:rPr lang="en-US" dirty="0" err="1" smtClean="0">
                <a:latin typeface="Palatino Linotype" panose="02040502050505030304" pitchFamily="18" charset="0"/>
              </a:rPr>
              <a:t>probleemanalyse</a:t>
            </a:r>
            <a:endParaRPr lang="en-US" dirty="0" smtClean="0">
              <a:latin typeface="Palatino Linotype" panose="02040502050505030304" pitchFamily="18" charset="0"/>
            </a:endParaRPr>
          </a:p>
          <a:p>
            <a:r>
              <a:rPr lang="en-US" dirty="0" err="1" smtClean="0">
                <a:latin typeface="Palatino Linotype" panose="02040502050505030304" pitchFamily="18" charset="0"/>
              </a:rPr>
              <a:t>Oorzaak</a:t>
            </a:r>
            <a:r>
              <a:rPr lang="en-US" dirty="0" smtClean="0">
                <a:latin typeface="Palatino Linotype" panose="02040502050505030304" pitchFamily="18" charset="0"/>
              </a:rPr>
              <a:t> </a:t>
            </a:r>
            <a:r>
              <a:rPr lang="en-US" dirty="0" err="1" smtClean="0">
                <a:latin typeface="Palatino Linotype" panose="02040502050505030304" pitchFamily="18" charset="0"/>
              </a:rPr>
              <a:t>analyse</a:t>
            </a:r>
            <a:endParaRPr lang="en-US" dirty="0" smtClean="0">
              <a:latin typeface="Palatino Linotype" panose="02040502050505030304" pitchFamily="18" charset="0"/>
            </a:endParaRPr>
          </a:p>
          <a:p>
            <a:r>
              <a:rPr lang="en-US" dirty="0" err="1" smtClean="0">
                <a:latin typeface="Palatino Linotype" panose="02040502050505030304" pitchFamily="18" charset="0"/>
              </a:rPr>
              <a:t>Visie</a:t>
            </a:r>
            <a:r>
              <a:rPr lang="nl-NL" dirty="0">
                <a:latin typeface="Palatino Linotype" panose="02040502050505030304" pitchFamily="18" charset="0"/>
              </a:rPr>
              <a:t> </a:t>
            </a:r>
            <a:r>
              <a:rPr lang="nl-NL" dirty="0" smtClean="0">
                <a:latin typeface="Palatino Linotype" panose="02040502050505030304" pitchFamily="18" charset="0"/>
              </a:rPr>
              <a:t>en doelstellingen</a:t>
            </a:r>
          </a:p>
          <a:p>
            <a:r>
              <a:rPr lang="en-US" dirty="0" err="1" smtClean="0">
                <a:latin typeface="Palatino Linotype" panose="02040502050505030304" pitchFamily="18" charset="0"/>
              </a:rPr>
              <a:t>Strategie</a:t>
            </a:r>
            <a:r>
              <a:rPr lang="en-US" dirty="0" smtClean="0">
                <a:latin typeface="Palatino Linotype" panose="02040502050505030304" pitchFamily="18" charset="0"/>
              </a:rPr>
              <a:t> </a:t>
            </a:r>
            <a:r>
              <a:rPr lang="en-US" dirty="0" err="1" smtClean="0">
                <a:latin typeface="Palatino Linotype" panose="02040502050505030304" pitchFamily="18" charset="0"/>
              </a:rPr>
              <a:t>en</a:t>
            </a:r>
            <a:r>
              <a:rPr lang="en-US" dirty="0" smtClean="0">
                <a:latin typeface="Palatino Linotype" panose="02040502050505030304" pitchFamily="18" charset="0"/>
              </a:rPr>
              <a:t> </a:t>
            </a:r>
            <a:r>
              <a:rPr lang="en-US" dirty="0" err="1" smtClean="0">
                <a:latin typeface="Palatino Linotype" panose="02040502050505030304" pitchFamily="18" charset="0"/>
              </a:rPr>
              <a:t>Instrumenten</a:t>
            </a:r>
            <a:endParaRPr lang="en-US" dirty="0" smtClean="0">
              <a:latin typeface="Palatino Linotype" panose="02040502050505030304" pitchFamily="18" charset="0"/>
            </a:endParaRPr>
          </a:p>
        </p:txBody>
      </p:sp>
    </p:spTree>
    <p:extLst>
      <p:ext uri="{BB962C8B-B14F-4D97-AF65-F5344CB8AC3E}">
        <p14:creationId xmlns:p14="http://schemas.microsoft.com/office/powerpoint/2010/main" val="238473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61" y="4408290"/>
            <a:ext cx="3457661" cy="20976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16935" y="11553"/>
            <a:ext cx="10515600" cy="1325563"/>
          </a:xfrm>
        </p:spPr>
        <p:txBody>
          <a:bodyPr>
            <a:normAutofit/>
          </a:bodyPr>
          <a:lstStyle/>
          <a:p>
            <a:r>
              <a:rPr lang="en-US" b="1" dirty="0" err="1">
                <a:solidFill>
                  <a:srgbClr val="002060"/>
                </a:solidFill>
                <a:latin typeface="Palatino Linotype" panose="02040502050505030304" pitchFamily="18" charset="0"/>
              </a:rPr>
              <a:t>Instrumenten</a:t>
            </a:r>
            <a:r>
              <a:rPr lang="en-US" b="1" dirty="0">
                <a:solidFill>
                  <a:srgbClr val="002060"/>
                </a:solidFill>
                <a:latin typeface="Palatino Linotype" panose="02040502050505030304" pitchFamily="18" charset="0"/>
              </a:rPr>
              <a:t> – </a:t>
            </a:r>
            <a:r>
              <a:rPr lang="nl-NL" b="1" dirty="0">
                <a:solidFill>
                  <a:srgbClr val="002060"/>
                </a:solidFill>
                <a:latin typeface="Palatino Linotype" panose="02040502050505030304" pitchFamily="18" charset="0"/>
              </a:rPr>
              <a:t>L</a:t>
            </a:r>
            <a:r>
              <a:rPr lang="nl-NL" b="1" dirty="0" smtClean="0">
                <a:solidFill>
                  <a:srgbClr val="002060"/>
                </a:solidFill>
                <a:latin typeface="Palatino Linotype" panose="02040502050505030304" pitchFamily="18" charset="0"/>
              </a:rPr>
              <a:t>andbouw </a:t>
            </a:r>
            <a:r>
              <a:rPr lang="nl-NL" b="1" dirty="0">
                <a:solidFill>
                  <a:srgbClr val="002060"/>
                </a:solidFill>
                <a:latin typeface="Palatino Linotype" panose="02040502050505030304" pitchFamily="18" charset="0"/>
              </a:rPr>
              <a:t>sector </a:t>
            </a:r>
          </a:p>
        </p:txBody>
      </p:sp>
      <p:pic>
        <p:nvPicPr>
          <p:cNvPr id="14340" name="Picture 4" descr="Image result for landbouw technieken"/>
          <p:cNvPicPr>
            <a:picLocks noChangeAspect="1" noChangeArrowheads="1"/>
          </p:cNvPicPr>
          <p:nvPr/>
        </p:nvPicPr>
        <p:blipFill rotWithShape="1">
          <a:blip r:embed="rId4">
            <a:extLst>
              <a:ext uri="{28A0092B-C50C-407E-A947-70E740481C1C}">
                <a14:useLocalDpi xmlns:a14="http://schemas.microsoft.com/office/drawing/2010/main" val="0"/>
              </a:ext>
            </a:extLst>
          </a:blip>
          <a:srcRect l="19425" t="6109" r="13773" b="5636"/>
          <a:stretch/>
        </p:blipFill>
        <p:spPr bwMode="auto">
          <a:xfrm>
            <a:off x="2434856" y="1492917"/>
            <a:ext cx="4072271" cy="26900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808382" y="1316873"/>
            <a:ext cx="5181600" cy="2569507"/>
            <a:chOff x="6255489" y="1997357"/>
            <a:chExt cx="5181600" cy="2569507"/>
          </a:xfrm>
        </p:grpSpPr>
        <p:sp>
          <p:nvSpPr>
            <p:cNvPr id="5" name="TextBox 4"/>
            <p:cNvSpPr txBox="1"/>
            <p:nvPr/>
          </p:nvSpPr>
          <p:spPr>
            <a:xfrm>
              <a:off x="6255489" y="1997357"/>
              <a:ext cx="51816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sz="1600" dirty="0">
                  <a:latin typeface="Palatino Linotype" panose="02040502050505030304" pitchFamily="18" charset="0"/>
                </a:rPr>
                <a:t>Het oprichten van een zaadbank voor gewassen die aangepast zijn aan ons klimaat;</a:t>
              </a:r>
            </a:p>
          </p:txBody>
        </p:sp>
        <p:pic>
          <p:nvPicPr>
            <p:cNvPr id="9" name="Picture 2" descr="Image result for toegepast onderzo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489" y="2551798"/>
              <a:ext cx="5181600" cy="201506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141645" y="1916024"/>
            <a:ext cx="2711302"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nl-NL" sz="1600" dirty="0">
                <a:latin typeface="Palatino Linotype" panose="02040502050505030304" pitchFamily="18" charset="0"/>
              </a:rPr>
              <a:t>Het stimuleren van landbouwpraktijken die minder water en het planten van gewassoorten en –variëteiten die minder water gebruiken;</a:t>
            </a:r>
          </a:p>
        </p:txBody>
      </p:sp>
      <p:pic>
        <p:nvPicPr>
          <p:cNvPr id="13" name="Picture 14" descr="Image result for onderzoe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0357" y="4182954"/>
            <a:ext cx="2991601" cy="23095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33399" y="5527779"/>
            <a:ext cx="3221665"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nl-NL" sz="1600" dirty="0">
                <a:latin typeface="Palatino Linotype" panose="02040502050505030304" pitchFamily="18" charset="0"/>
              </a:rPr>
              <a:t>Het stimuleren van toegepaste onderzoek in het verbeteren van landbouwtechnieken;</a:t>
            </a:r>
          </a:p>
        </p:txBody>
      </p:sp>
      <p:sp>
        <p:nvSpPr>
          <p:cNvPr id="12" name="TextBox 11"/>
          <p:cNvSpPr txBox="1"/>
          <p:nvPr/>
        </p:nvSpPr>
        <p:spPr>
          <a:xfrm>
            <a:off x="2188810" y="4563026"/>
            <a:ext cx="333862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sz="1600" dirty="0">
                <a:latin typeface="Palatino Linotype" panose="02040502050505030304" pitchFamily="18" charset="0"/>
              </a:rPr>
              <a:t>Het vergroten van de hoeveelheid gezuiverd afvalwater voor gebruik in de landbouw</a:t>
            </a:r>
            <a:r>
              <a:rPr lang="nl-NL" sz="1600" dirty="0" smtClean="0">
                <a:latin typeface="Palatino Linotype" panose="02040502050505030304" pitchFamily="18" charset="0"/>
              </a:rPr>
              <a:t>.</a:t>
            </a:r>
            <a:endParaRPr lang="nl-NL" sz="1600" dirty="0">
              <a:latin typeface="Palatino Linotype" panose="02040502050505030304" pitchFamily="18" charset="0"/>
            </a:endParaRPr>
          </a:p>
        </p:txBody>
      </p:sp>
    </p:spTree>
    <p:extLst>
      <p:ext uri="{BB962C8B-B14F-4D97-AF65-F5344CB8AC3E}">
        <p14:creationId xmlns:p14="http://schemas.microsoft.com/office/powerpoint/2010/main" val="519600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34401" cy="1483723"/>
          </a:xfrm>
        </p:spPr>
        <p:style>
          <a:lnRef idx="1">
            <a:schemeClr val="accent1"/>
          </a:lnRef>
          <a:fillRef idx="2">
            <a:schemeClr val="accent1"/>
          </a:fillRef>
          <a:effectRef idx="1">
            <a:schemeClr val="accent1"/>
          </a:effectRef>
          <a:fontRef idx="minor">
            <a:schemeClr val="dk1"/>
          </a:fontRef>
        </p:style>
        <p:txBody>
          <a:bodyPr>
            <a:normAutofit/>
          </a:bodyPr>
          <a:lstStyle/>
          <a:p>
            <a:r>
              <a:rPr lang="nl-NL" sz="3600" b="1" dirty="0" smtClean="0">
                <a:solidFill>
                  <a:srgbClr val="002060"/>
                </a:solidFill>
                <a:latin typeface="Palatino Linotype" panose="02040502050505030304" pitchFamily="18" charset="0"/>
              </a:rPr>
              <a:t>Strategie </a:t>
            </a:r>
            <a:r>
              <a:rPr lang="nl-NL" sz="3600" b="1" dirty="0">
                <a:solidFill>
                  <a:srgbClr val="002060"/>
                </a:solidFill>
                <a:latin typeface="Palatino Linotype" panose="02040502050505030304" pitchFamily="18" charset="0"/>
              </a:rPr>
              <a:t>II: Goeddoordachte fysieke ingrepen</a:t>
            </a:r>
          </a:p>
        </p:txBody>
      </p:sp>
      <p:pic>
        <p:nvPicPr>
          <p:cNvPr id="5126" name="Picture 6" descr="https://tuinenstruinen.files.wordpress.com/2014/08/sw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4" y="2436238"/>
            <a:ext cx="12091916" cy="280493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green roo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401" y="0"/>
            <a:ext cx="3383543" cy="2380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2632822" y="4999837"/>
            <a:ext cx="2817979" cy="2113484"/>
          </a:xfrm>
          <a:prstGeom prst="rect">
            <a:avLst/>
          </a:prstGeom>
        </p:spPr>
      </p:pic>
      <p:pic>
        <p:nvPicPr>
          <p:cNvPr id="5128" name="Picture 8" descr="Image result for raingarde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7363" y="5206771"/>
            <a:ext cx="3102553" cy="169961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green roof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8089" y="1483941"/>
            <a:ext cx="3132593" cy="1874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7983538" y="5054547"/>
            <a:ext cx="1643825" cy="2191766"/>
          </a:xfrm>
          <a:prstGeom prst="rect">
            <a:avLst/>
          </a:prstGeom>
        </p:spPr>
      </p:pic>
      <p:pic>
        <p:nvPicPr>
          <p:cNvPr id="5134" name="Picture 14" descr="Image result for bioswales in the deser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8229"/>
          <a:stretch/>
        </p:blipFill>
        <p:spPr bwMode="auto">
          <a:xfrm>
            <a:off x="-74472" y="1483942"/>
            <a:ext cx="2254305" cy="2457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0"/>
          <a:stretch>
            <a:fillRect/>
          </a:stretch>
        </p:blipFill>
        <p:spPr>
          <a:xfrm>
            <a:off x="1810267" y="1484377"/>
            <a:ext cx="2466975" cy="1847850"/>
          </a:xfrm>
          <a:prstGeom prst="rect">
            <a:avLst/>
          </a:prstGeom>
        </p:spPr>
      </p:pic>
      <p:pic>
        <p:nvPicPr>
          <p:cNvPr id="5140" name="Picture 20" descr="Image result for regenton"/>
          <p:cNvPicPr>
            <a:picLocks noChangeAspect="1" noChangeArrowheads="1"/>
          </p:cNvPicPr>
          <p:nvPr/>
        </p:nvPicPr>
        <p:blipFill rotWithShape="1">
          <a:blip r:embed="rId11">
            <a:extLst>
              <a:ext uri="{28A0092B-C50C-407E-A947-70E740481C1C}">
                <a14:useLocalDpi xmlns:a14="http://schemas.microsoft.com/office/drawing/2010/main" val="0"/>
              </a:ext>
            </a:extLst>
          </a:blip>
          <a:srcRect l="14875" t="13720" b="20979"/>
          <a:stretch/>
        </p:blipFill>
        <p:spPr bwMode="auto">
          <a:xfrm>
            <a:off x="5474385" y="5223684"/>
            <a:ext cx="2544032" cy="1920168"/>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Image result for muurtu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4999837"/>
            <a:ext cx="3643089" cy="19065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green roofs with cact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58162" y="1"/>
            <a:ext cx="3133838" cy="2096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en roofs with cacti"/>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41" b="9858"/>
          <a:stretch/>
        </p:blipFill>
        <p:spPr bwMode="auto">
          <a:xfrm>
            <a:off x="9546148" y="1834996"/>
            <a:ext cx="2645852" cy="177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745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3" y="0"/>
            <a:ext cx="10515600" cy="1325563"/>
          </a:xfrm>
        </p:spPr>
        <p:txBody>
          <a:bodyPr/>
          <a:lstStyle/>
          <a:p>
            <a:r>
              <a:rPr lang="en-US" b="1" dirty="0" err="1">
                <a:solidFill>
                  <a:srgbClr val="002060"/>
                </a:solidFill>
                <a:latin typeface="Palatino Linotype" panose="02040502050505030304" pitchFamily="18" charset="0"/>
              </a:rPr>
              <a:t>Instrumenten</a:t>
            </a:r>
            <a:r>
              <a:rPr lang="en-US" b="1" dirty="0">
                <a:solidFill>
                  <a:srgbClr val="002060"/>
                </a:solidFill>
                <a:latin typeface="Palatino Linotype" panose="02040502050505030304" pitchFamily="18" charset="0"/>
              </a:rPr>
              <a:t> </a:t>
            </a:r>
            <a:r>
              <a:rPr lang="en-US" b="1" dirty="0" smtClean="0">
                <a:solidFill>
                  <a:srgbClr val="002060"/>
                </a:solidFill>
                <a:latin typeface="Palatino Linotype" panose="02040502050505030304" pitchFamily="18" charset="0"/>
              </a:rPr>
              <a:t>– </a:t>
            </a:r>
            <a:r>
              <a:rPr lang="en-US" b="1" dirty="0" err="1" smtClean="0">
                <a:solidFill>
                  <a:srgbClr val="002060"/>
                </a:solidFill>
                <a:latin typeface="Palatino Linotype" panose="02040502050505030304" pitchFamily="18" charset="0"/>
              </a:rPr>
              <a:t>Macroniveau</a:t>
            </a:r>
            <a:endParaRPr lang="nl-NL" dirty="0"/>
          </a:p>
        </p:txBody>
      </p:sp>
      <p:pic>
        <p:nvPicPr>
          <p:cNvPr id="15362" name="Picture 2" descr="Image result for teaching adu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421" y="1134120"/>
            <a:ext cx="3197224" cy="265104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guide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279" y="4141454"/>
            <a:ext cx="3048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methods"/>
          <p:cNvPicPr>
            <a:picLocks noChangeAspect="1" noChangeArrowheads="1"/>
          </p:cNvPicPr>
          <p:nvPr/>
        </p:nvPicPr>
        <p:blipFill rotWithShape="1">
          <a:blip r:embed="rId5">
            <a:extLst>
              <a:ext uri="{28A0092B-C50C-407E-A947-70E740481C1C}">
                <a14:useLocalDpi xmlns:a14="http://schemas.microsoft.com/office/drawing/2010/main" val="0"/>
              </a:ext>
            </a:extLst>
          </a:blip>
          <a:srcRect l="16565"/>
          <a:stretch/>
        </p:blipFill>
        <p:spPr bwMode="auto">
          <a:xfrm>
            <a:off x="183269" y="1299871"/>
            <a:ext cx="2918324" cy="1858176"/>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vergunn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923" y="4255836"/>
            <a:ext cx="3116688" cy="2434912"/>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30423" y="4204806"/>
            <a:ext cx="3496173" cy="26221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7096" y="2826031"/>
            <a:ext cx="3083441"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nl-NL" sz="1600" dirty="0">
                <a:latin typeface="Palatino Linotype" panose="02040502050505030304" pitchFamily="18" charset="0"/>
              </a:rPr>
              <a:t>Toepassen van </a:t>
            </a:r>
            <a:r>
              <a:rPr lang="nl-NL" sz="1600" dirty="0" err="1" smtClean="0">
                <a:latin typeface="Palatino Linotype" panose="02040502050505030304" pitchFamily="18" charset="0"/>
              </a:rPr>
              <a:t>deskundigheids-bevordering</a:t>
            </a:r>
            <a:r>
              <a:rPr lang="nl-NL" sz="1600" dirty="0" smtClean="0">
                <a:latin typeface="Palatino Linotype" panose="02040502050505030304" pitchFamily="18" charset="0"/>
              </a:rPr>
              <a:t> </a:t>
            </a:r>
            <a:r>
              <a:rPr lang="nl-NL" sz="1600" dirty="0">
                <a:latin typeface="Palatino Linotype" panose="02040502050505030304" pitchFamily="18" charset="0"/>
              </a:rPr>
              <a:t>voor de overheidsorganisaties die verantwoordelijk zijn voor de infrastructuur</a:t>
            </a:r>
            <a:r>
              <a:rPr lang="nl-NL" sz="1600" dirty="0" smtClean="0">
                <a:latin typeface="Palatino Linotype" panose="02040502050505030304" pitchFamily="18" charset="0"/>
              </a:rPr>
              <a:t>;</a:t>
            </a:r>
            <a:endParaRPr lang="nl-NL" sz="1600" dirty="0">
              <a:latin typeface="Palatino Linotype" panose="02040502050505030304" pitchFamily="18" charset="0"/>
            </a:endParaRPr>
          </a:p>
        </p:txBody>
      </p:sp>
      <p:sp>
        <p:nvSpPr>
          <p:cNvPr id="13" name="TextBox 12"/>
          <p:cNvSpPr txBox="1"/>
          <p:nvPr/>
        </p:nvSpPr>
        <p:spPr>
          <a:xfrm>
            <a:off x="183269" y="3471006"/>
            <a:ext cx="2126021"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nl-NL" sz="1600" dirty="0">
                <a:latin typeface="Palatino Linotype" panose="02040502050505030304" pitchFamily="18" charset="0"/>
              </a:rPr>
              <a:t>Introduceren van abstractielicenties voor het onttrekken van grondwater en het toewijzen van quota voor verbruik;</a:t>
            </a:r>
          </a:p>
        </p:txBody>
      </p:sp>
      <p:sp>
        <p:nvSpPr>
          <p:cNvPr id="14" name="TextBox 13"/>
          <p:cNvSpPr txBox="1"/>
          <p:nvPr/>
        </p:nvSpPr>
        <p:spPr>
          <a:xfrm>
            <a:off x="2434566" y="1545279"/>
            <a:ext cx="1793101"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nl-NL" sz="1500" dirty="0">
                <a:latin typeface="Palatino Linotype" panose="02040502050505030304" pitchFamily="18" charset="0"/>
              </a:rPr>
              <a:t>Ontwikkelen en toepassen van methodes om de variabiliteit van het regenval te bepalen in de ontwerp en voor de uitvoering van infrastructurele werken;</a:t>
            </a:r>
          </a:p>
        </p:txBody>
      </p:sp>
      <p:sp>
        <p:nvSpPr>
          <p:cNvPr id="15" name="TextBox 14"/>
          <p:cNvSpPr txBox="1"/>
          <p:nvPr/>
        </p:nvSpPr>
        <p:spPr>
          <a:xfrm>
            <a:off x="10237594" y="4461962"/>
            <a:ext cx="2126021"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nl-NL" sz="1600" dirty="0">
                <a:latin typeface="Palatino Linotype" panose="02040502050505030304" pitchFamily="18" charset="0"/>
              </a:rPr>
              <a:t>Ontwikkelen van normen en richtlijnen voor het toetsen van de ingrepen voor de waterhuishouding van verkavelingsplannen;</a:t>
            </a:r>
          </a:p>
        </p:txBody>
      </p:sp>
      <p:sp>
        <p:nvSpPr>
          <p:cNvPr id="16" name="TextBox 15"/>
          <p:cNvSpPr txBox="1"/>
          <p:nvPr/>
        </p:nvSpPr>
        <p:spPr>
          <a:xfrm>
            <a:off x="5182423" y="5582210"/>
            <a:ext cx="2902306"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nl-NL" sz="1600" dirty="0">
                <a:latin typeface="Palatino Linotype" panose="02040502050505030304" pitchFamily="18" charset="0"/>
              </a:rPr>
              <a:t>Ontwikkelen van een methode voor het bepalen van de te gebruiken infrastructuur</a:t>
            </a:r>
            <a:r>
              <a:rPr lang="nl-NL" sz="1600" dirty="0" smtClean="0">
                <a:latin typeface="Palatino Linotype" panose="02040502050505030304" pitchFamily="18" charset="0"/>
              </a:rPr>
              <a:t>;</a:t>
            </a:r>
            <a:endParaRPr lang="nl-NL" sz="1600" dirty="0">
              <a:latin typeface="Palatino Linotype" panose="02040502050505030304" pitchFamily="18" charset="0"/>
            </a:endParaRPr>
          </a:p>
        </p:txBody>
      </p:sp>
      <p:pic>
        <p:nvPicPr>
          <p:cNvPr id="15372" name="Picture 12" descr="Image result for pilot project low impact developm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059" y="1001976"/>
            <a:ext cx="3257476" cy="2453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483184" y="1056912"/>
            <a:ext cx="2126021"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nl-NL" sz="1600" dirty="0">
                <a:latin typeface="Palatino Linotype" panose="02040502050505030304" pitchFamily="18" charset="0"/>
              </a:rPr>
              <a:t>Ontwikkelen en uitvoeren van een pilotproject in </a:t>
            </a:r>
            <a:r>
              <a:rPr lang="nl-NL" sz="1600" dirty="0" err="1">
                <a:latin typeface="Palatino Linotype" panose="02040502050505030304" pitchFamily="18" charset="0"/>
              </a:rPr>
              <a:t>Sabana</a:t>
            </a:r>
            <a:r>
              <a:rPr lang="nl-NL" sz="1600" dirty="0">
                <a:latin typeface="Palatino Linotype" panose="02040502050505030304" pitchFamily="18" charset="0"/>
              </a:rPr>
              <a:t> </a:t>
            </a:r>
            <a:r>
              <a:rPr lang="nl-NL" sz="1600" dirty="0" smtClean="0">
                <a:latin typeface="Palatino Linotype" panose="02040502050505030304" pitchFamily="18" charset="0"/>
              </a:rPr>
              <a:t>Berde (</a:t>
            </a:r>
            <a:r>
              <a:rPr lang="nl-NL" sz="1600" dirty="0">
                <a:latin typeface="Palatino Linotype" panose="02040502050505030304" pitchFamily="18" charset="0"/>
              </a:rPr>
              <a:t>omgeving Julianadorp) en de asfaltmeer in Emmastad waarbij groene infrastructuur wordt toegepast voor waterbeheer.</a:t>
            </a:r>
          </a:p>
        </p:txBody>
      </p:sp>
    </p:spTree>
    <p:extLst>
      <p:ext uri="{BB962C8B-B14F-4D97-AF65-F5344CB8AC3E}">
        <p14:creationId xmlns:p14="http://schemas.microsoft.com/office/powerpoint/2010/main" val="3288540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31"/>
            <a:ext cx="10515600" cy="1325563"/>
          </a:xfrm>
        </p:spPr>
        <p:txBody>
          <a:bodyPr/>
          <a:lstStyle/>
          <a:p>
            <a:r>
              <a:rPr lang="en-US" b="1" dirty="0" err="1">
                <a:solidFill>
                  <a:srgbClr val="002060"/>
                </a:solidFill>
                <a:latin typeface="Palatino Linotype" panose="02040502050505030304" pitchFamily="18" charset="0"/>
              </a:rPr>
              <a:t>Instrumenten</a:t>
            </a:r>
            <a:r>
              <a:rPr lang="en-US" b="1" dirty="0">
                <a:solidFill>
                  <a:srgbClr val="002060"/>
                </a:solidFill>
                <a:latin typeface="Palatino Linotype" panose="02040502050505030304" pitchFamily="18" charset="0"/>
              </a:rPr>
              <a:t> – </a:t>
            </a:r>
            <a:r>
              <a:rPr lang="en-US" b="1" dirty="0" err="1" smtClean="0">
                <a:solidFill>
                  <a:srgbClr val="002060"/>
                </a:solidFill>
                <a:latin typeface="Palatino Linotype" panose="02040502050505030304" pitchFamily="18" charset="0"/>
              </a:rPr>
              <a:t>Microniveau</a:t>
            </a:r>
            <a:endParaRPr lang="nl-NL" dirty="0"/>
          </a:p>
        </p:txBody>
      </p:sp>
      <p:pic>
        <p:nvPicPr>
          <p:cNvPr id="16386" name="Picture 2" descr="Image result for pilot project low impact development"/>
          <p:cNvPicPr>
            <a:picLocks noChangeAspect="1" noChangeArrowheads="1"/>
          </p:cNvPicPr>
          <p:nvPr/>
        </p:nvPicPr>
        <p:blipFill rotWithShape="1">
          <a:blip r:embed="rId3">
            <a:extLst>
              <a:ext uri="{28A0092B-C50C-407E-A947-70E740481C1C}">
                <a14:useLocalDpi xmlns:a14="http://schemas.microsoft.com/office/drawing/2010/main" val="0"/>
              </a:ext>
            </a:extLst>
          </a:blip>
          <a:srcRect l="50232" t="3995" b="34619"/>
          <a:stretch/>
        </p:blipFill>
        <p:spPr bwMode="auto">
          <a:xfrm>
            <a:off x="508592" y="1050738"/>
            <a:ext cx="3959117" cy="3179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ommunicat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058" y="965828"/>
            <a:ext cx="5215688" cy="20268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Image result for fu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953" y="4138001"/>
            <a:ext cx="4828399" cy="2719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163657" y="4405691"/>
            <a:ext cx="3406185" cy="149194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gn="just">
              <a:lnSpc>
                <a:spcPct val="115000"/>
              </a:lnSpc>
              <a:spcBef>
                <a:spcPts val="0"/>
              </a:spcBef>
              <a:spcAft>
                <a:spcPts val="0"/>
              </a:spcAft>
            </a:pPr>
            <a:r>
              <a:rPr lang="nl-NL" sz="1600" dirty="0" smtClean="0">
                <a:latin typeface="Palatino Linotype" panose="02040502050505030304" pitchFamily="18" charset="0"/>
                <a:ea typeface="MS Mincho" panose="02020609040205080304" pitchFamily="49" charset="-128"/>
                <a:cs typeface="Times New Roman" panose="02020603050405020304" pitchFamily="18" charset="0"/>
              </a:rPr>
              <a:t>Ontwikkelen </a:t>
            </a:r>
            <a:r>
              <a:rPr lang="nl-NL" sz="1600" dirty="0">
                <a:latin typeface="Palatino Linotype" panose="02040502050505030304" pitchFamily="18" charset="0"/>
                <a:ea typeface="MS Mincho" panose="02020609040205080304" pitchFamily="49" charset="-128"/>
                <a:cs typeface="Times New Roman" panose="02020603050405020304" pitchFamily="18" charset="0"/>
              </a:rPr>
              <a:t>van een belastingstelsel (financiële prikkel) voor het belonen van particulieren die groene infrastructuur aanleggen</a:t>
            </a:r>
            <a:r>
              <a:rPr lang="nl-NL" sz="1600" dirty="0" smtClean="0">
                <a:latin typeface="Palatino Linotype" panose="02040502050505030304" pitchFamily="18" charset="0"/>
                <a:ea typeface="MS Mincho" panose="02020609040205080304" pitchFamily="49" charset="-128"/>
                <a:cs typeface="Times New Roman" panose="02020603050405020304" pitchFamily="18" charset="0"/>
              </a:rPr>
              <a:t>;</a:t>
            </a:r>
          </a:p>
        </p:txBody>
      </p:sp>
      <p:sp>
        <p:nvSpPr>
          <p:cNvPr id="5" name="Rectangle 4"/>
          <p:cNvSpPr/>
          <p:nvPr/>
        </p:nvSpPr>
        <p:spPr>
          <a:xfrm>
            <a:off x="5547328" y="2640305"/>
            <a:ext cx="5364544" cy="12249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gn="just">
              <a:lnSpc>
                <a:spcPct val="115000"/>
              </a:lnSpc>
              <a:spcBef>
                <a:spcPts val="0"/>
              </a:spcBef>
              <a:spcAft>
                <a:spcPts val="0"/>
              </a:spcAft>
            </a:pPr>
            <a:r>
              <a:rPr lang="nl-NL" sz="1600" dirty="0">
                <a:latin typeface="Palatino Linotype" panose="02040502050505030304" pitchFamily="18" charset="0"/>
                <a:ea typeface="MS Mincho" panose="02020609040205080304" pitchFamily="49" charset="-128"/>
                <a:cs typeface="Times New Roman" panose="02020603050405020304" pitchFamily="18" charset="0"/>
              </a:rPr>
              <a:t>Ontwikkelen en uitvoeren van een bewustwordingstraject als pilotproject in de urgentiewijken, ook toe te passen op de sociale woningen van het </a:t>
            </a:r>
            <a:r>
              <a:rPr lang="nl-NL" sz="1600" dirty="0" smtClean="0">
                <a:latin typeface="Palatino Linotype" panose="02040502050505030304" pitchFamily="18" charset="0"/>
                <a:ea typeface="MS Mincho" panose="02020609040205080304" pitchFamily="49" charset="-128"/>
                <a:cs typeface="Times New Roman" panose="02020603050405020304" pitchFamily="18" charset="0"/>
              </a:rPr>
              <a:t>FKP</a:t>
            </a:r>
            <a:endParaRPr lang="nl-NL" sz="1600" dirty="0">
              <a:latin typeface="Palatino Linotype" panose="02040502050505030304" pitchFamily="18" charset="0"/>
              <a:ea typeface="MS Mincho" panose="02020609040205080304" pitchFamily="49" charset="-128"/>
              <a:cs typeface="Times New Roman" panose="02020603050405020304" pitchFamily="18" charset="0"/>
            </a:endParaRPr>
          </a:p>
        </p:txBody>
      </p:sp>
      <p:pic>
        <p:nvPicPr>
          <p:cNvPr id="11" name="Picture 6" descr="Image result for belas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842" y="4490568"/>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8592" y="5810021"/>
            <a:ext cx="4074303" cy="9256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gn="just">
              <a:lnSpc>
                <a:spcPct val="115000"/>
              </a:lnSpc>
              <a:spcBef>
                <a:spcPts val="0"/>
              </a:spcBef>
              <a:spcAft>
                <a:spcPts val="1000"/>
              </a:spcAft>
            </a:pPr>
            <a:r>
              <a:rPr lang="nl-NL" sz="1600" dirty="0" smtClean="0">
                <a:latin typeface="Palatino Linotype" panose="02040502050505030304" pitchFamily="18" charset="0"/>
                <a:ea typeface="MS Mincho" panose="02020609040205080304" pitchFamily="49" charset="-128"/>
                <a:cs typeface="Times New Roman" panose="02020603050405020304" pitchFamily="18" charset="0"/>
              </a:rPr>
              <a:t>Ontwikkelen </a:t>
            </a:r>
            <a:r>
              <a:rPr lang="nl-NL" sz="1600" dirty="0">
                <a:latin typeface="Palatino Linotype" panose="02040502050505030304" pitchFamily="18" charset="0"/>
                <a:ea typeface="MS Mincho" panose="02020609040205080304" pitchFamily="49" charset="-128"/>
                <a:cs typeface="Times New Roman" panose="02020603050405020304" pitchFamily="18" charset="0"/>
              </a:rPr>
              <a:t>van een fonds voor het bekostigen van de aanleg van groene infrastructuur voor minderbedeelden.</a:t>
            </a:r>
            <a:endParaRPr lang="nl-NL" sz="1600" dirty="0">
              <a:effectLst/>
              <a:latin typeface="Palatino Linotype" panose="0204050205050503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579911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0099" r="11240"/>
          <a:stretch/>
        </p:blipFill>
        <p:spPr bwMode="auto">
          <a:xfrm>
            <a:off x="-136478" y="-5858189"/>
            <a:ext cx="12328478" cy="134549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94450" y="3429000"/>
            <a:ext cx="8050473" cy="1325563"/>
          </a:xfrm>
          <a:solidFill>
            <a:schemeClr val="bg2"/>
          </a:solidFill>
        </p:spPr>
        <p:txBody>
          <a:bodyPr>
            <a:normAutofit/>
          </a:bodyPr>
          <a:lstStyle/>
          <a:p>
            <a:r>
              <a:rPr lang="nl-NL" sz="3600" b="1" dirty="0" smtClean="0">
                <a:solidFill>
                  <a:srgbClr val="121307"/>
                </a:solidFill>
                <a:latin typeface="Palatino Linotype" panose="02040502050505030304" pitchFamily="18" charset="0"/>
              </a:rPr>
              <a:t>Strategie </a:t>
            </a:r>
            <a:r>
              <a:rPr lang="nl-NL" sz="3600" b="1" dirty="0">
                <a:solidFill>
                  <a:srgbClr val="121307"/>
                </a:solidFill>
                <a:latin typeface="Palatino Linotype" panose="02040502050505030304" pitchFamily="18" charset="0"/>
              </a:rPr>
              <a:t>III: Effectiever beheer van watervoorzieningen </a:t>
            </a:r>
          </a:p>
        </p:txBody>
      </p:sp>
    </p:spTree>
    <p:extLst>
      <p:ext uri="{BB962C8B-B14F-4D97-AF65-F5344CB8AC3E}">
        <p14:creationId xmlns:p14="http://schemas.microsoft.com/office/powerpoint/2010/main" val="1992554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Image result for p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9410" y="4849028"/>
            <a:ext cx="3571506" cy="20089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06302" y="13777"/>
            <a:ext cx="10515600" cy="1325563"/>
          </a:xfrm>
        </p:spPr>
        <p:txBody>
          <a:bodyPr/>
          <a:lstStyle/>
          <a:p>
            <a:r>
              <a:rPr lang="en-US" b="1" dirty="0" err="1" smtClean="0">
                <a:solidFill>
                  <a:srgbClr val="002060"/>
                </a:solidFill>
                <a:latin typeface="Palatino Linotype" panose="02040502050505030304" pitchFamily="18" charset="0"/>
              </a:rPr>
              <a:t>Instrumenten</a:t>
            </a:r>
            <a:r>
              <a:rPr lang="en-US" b="1" dirty="0" smtClean="0">
                <a:solidFill>
                  <a:srgbClr val="002060"/>
                </a:solidFill>
                <a:latin typeface="Palatino Linotype" panose="02040502050505030304" pitchFamily="18" charset="0"/>
              </a:rPr>
              <a:t> </a:t>
            </a:r>
            <a:r>
              <a:rPr lang="en-US" b="1" dirty="0">
                <a:solidFill>
                  <a:srgbClr val="002060"/>
                </a:solidFill>
                <a:latin typeface="Palatino Linotype" panose="02040502050505030304" pitchFamily="18" charset="0"/>
              </a:rPr>
              <a:t>- </a:t>
            </a:r>
            <a:r>
              <a:rPr lang="nl-NL" b="1" dirty="0">
                <a:solidFill>
                  <a:srgbClr val="002060"/>
                </a:solidFill>
                <a:latin typeface="Palatino Linotype" panose="02040502050505030304" pitchFamily="18" charset="0"/>
              </a:rPr>
              <a:t>V</a:t>
            </a:r>
            <a:r>
              <a:rPr lang="nl-NL" b="1" dirty="0" smtClean="0">
                <a:solidFill>
                  <a:srgbClr val="002060"/>
                </a:solidFill>
                <a:latin typeface="Palatino Linotype" panose="02040502050505030304" pitchFamily="18" charset="0"/>
              </a:rPr>
              <a:t>ervuiling </a:t>
            </a:r>
            <a:r>
              <a:rPr lang="nl-NL" b="1" dirty="0">
                <a:solidFill>
                  <a:srgbClr val="002060"/>
                </a:solidFill>
                <a:latin typeface="Palatino Linotype" panose="02040502050505030304" pitchFamily="18" charset="0"/>
              </a:rPr>
              <a:t>van de oppervlakte- en grondwater </a:t>
            </a:r>
          </a:p>
        </p:txBody>
      </p:sp>
      <p:pic>
        <p:nvPicPr>
          <p:cNvPr id="17410" name="Picture 2" descr="Image result for wet en regelgev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963" y="2144543"/>
            <a:ext cx="3608351" cy="24023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7911" y="4361598"/>
            <a:ext cx="3022731" cy="207441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R="0" lvl="0" algn="just">
              <a:lnSpc>
                <a:spcPct val="115000"/>
              </a:lnSpc>
              <a:spcBef>
                <a:spcPts val="0"/>
              </a:spcBef>
              <a:spcAft>
                <a:spcPts val="0"/>
              </a:spcAft>
            </a:pPr>
            <a:r>
              <a:rPr lang="nl-NL" sz="1400" dirty="0" smtClean="0">
                <a:latin typeface="Palatino Linotype" panose="02040502050505030304" pitchFamily="18" charset="0"/>
                <a:ea typeface="MS Mincho" panose="02020609040205080304" pitchFamily="49" charset="-128"/>
                <a:cs typeface="Times New Roman" panose="02020603050405020304" pitchFamily="18" charset="0"/>
              </a:rPr>
              <a:t>Opstellen </a:t>
            </a:r>
            <a:r>
              <a:rPr lang="nl-NL" sz="1400" dirty="0">
                <a:latin typeface="Palatino Linotype" panose="02040502050505030304" pitchFamily="18" charset="0"/>
                <a:ea typeface="MS Mincho" panose="02020609040205080304" pitchFamily="49" charset="-128"/>
                <a:cs typeface="Times New Roman" panose="02020603050405020304" pitchFamily="18" charset="0"/>
              </a:rPr>
              <a:t>van een afvalwaterstructuurplan uitgaande van een scheiding tussen industrieel en huishoudelijk afvalwater, decentrale afvalwaterzuivering en het toepassen van groene infrastructuur</a:t>
            </a:r>
            <a:r>
              <a:rPr lang="nl-NL" sz="1400" dirty="0" smtClean="0">
                <a:latin typeface="Palatino Linotype" panose="02040502050505030304" pitchFamily="18" charset="0"/>
                <a:ea typeface="MS Mincho" panose="02020609040205080304" pitchFamily="49" charset="-128"/>
                <a:cs typeface="Times New Roman" panose="02020603050405020304" pitchFamily="18" charset="0"/>
              </a:rPr>
              <a:t>;</a:t>
            </a:r>
            <a:endParaRPr lang="nl-NL" sz="1400" dirty="0">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8" name="Rectangle 7"/>
          <p:cNvSpPr/>
          <p:nvPr/>
        </p:nvSpPr>
        <p:spPr>
          <a:xfrm>
            <a:off x="8588963" y="1006752"/>
            <a:ext cx="3154326" cy="133113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R="0" lvl="0" algn="just">
              <a:lnSpc>
                <a:spcPct val="115000"/>
              </a:lnSpc>
              <a:spcBef>
                <a:spcPts val="0"/>
              </a:spcBef>
              <a:spcAft>
                <a:spcPts val="0"/>
              </a:spcAft>
            </a:pPr>
            <a:r>
              <a:rPr lang="nl-NL" sz="1400" dirty="0" smtClean="0">
                <a:latin typeface="Palatino Linotype" panose="02040502050505030304" pitchFamily="18" charset="0"/>
                <a:ea typeface="MS Mincho" panose="02020609040205080304" pitchFamily="49" charset="-128"/>
                <a:cs typeface="Times New Roman" panose="02020603050405020304" pitchFamily="18" charset="0"/>
              </a:rPr>
              <a:t>Reguleren </a:t>
            </a:r>
            <a:r>
              <a:rPr lang="nl-NL" sz="1400" dirty="0">
                <a:latin typeface="Palatino Linotype" panose="02040502050505030304" pitchFamily="18" charset="0"/>
                <a:ea typeface="MS Mincho" panose="02020609040205080304" pitchFamily="49" charset="-128"/>
                <a:cs typeface="Times New Roman" panose="02020603050405020304" pitchFamily="18" charset="0"/>
              </a:rPr>
              <a:t>van omgang met gevaarlijke stoffen (zowel vloeibare als vaste) voor producenten, vervoerders, behandelaars en vernietigers; </a:t>
            </a:r>
          </a:p>
        </p:txBody>
      </p:sp>
      <p:sp>
        <p:nvSpPr>
          <p:cNvPr id="9" name="Rectangle 8"/>
          <p:cNvSpPr/>
          <p:nvPr/>
        </p:nvSpPr>
        <p:spPr>
          <a:xfrm>
            <a:off x="8273530" y="4090560"/>
            <a:ext cx="3469759" cy="23221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R="0" lvl="0" algn="just">
              <a:lnSpc>
                <a:spcPct val="115000"/>
              </a:lnSpc>
              <a:spcBef>
                <a:spcPts val="0"/>
              </a:spcBef>
              <a:spcAft>
                <a:spcPts val="0"/>
              </a:spcAft>
            </a:pPr>
            <a:r>
              <a:rPr lang="nl-NL" sz="1400" dirty="0">
                <a:latin typeface="Palatino Linotype" panose="02040502050505030304" pitchFamily="18" charset="0"/>
                <a:ea typeface="MS Mincho" panose="02020609040205080304" pitchFamily="49" charset="-128"/>
                <a:cs typeface="Times New Roman" panose="02020603050405020304" pitchFamily="18" charset="0"/>
              </a:rPr>
              <a:t>Opstellen van een lozingsverordening voor afvalwater waarin onder andere een verbod wordt geïntroduceerd op lozing van onbehandeld rioolwater in zee en op het land, het gebruik van huishoudelijke wasmiddelen die fosfaten bevatten en de normen waaraan het afvalwater moet voldoen om op het oppervlaktewater geloosd te mogen worden</a:t>
            </a:r>
            <a:r>
              <a:rPr lang="nl-NL" sz="1400" dirty="0" smtClean="0">
                <a:latin typeface="Palatino Linotype" panose="02040502050505030304" pitchFamily="18" charset="0"/>
                <a:ea typeface="MS Mincho" panose="02020609040205080304" pitchFamily="49" charset="-128"/>
                <a:cs typeface="Times New Roman" panose="02020603050405020304" pitchFamily="18" charset="0"/>
              </a:rPr>
              <a:t>;</a:t>
            </a:r>
            <a:endParaRPr lang="nl-NL" sz="1400" dirty="0">
              <a:latin typeface="Palatino Linotype" panose="02040502050505030304" pitchFamily="18" charset="0"/>
              <a:ea typeface="MS Mincho" panose="02020609040205080304" pitchFamily="49" charset="-128"/>
              <a:cs typeface="Times New Roman" panose="02020603050405020304" pitchFamily="18" charset="0"/>
            </a:endParaRPr>
          </a:p>
        </p:txBody>
      </p:sp>
      <p:pic>
        <p:nvPicPr>
          <p:cNvPr id="17412" name="Picture 4" descr="Image result for fu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911" y="1492066"/>
            <a:ext cx="4107252" cy="25640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886" y="1690688"/>
            <a:ext cx="2469779" cy="8356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R="0" lvl="0" algn="just">
              <a:lnSpc>
                <a:spcPct val="115000"/>
              </a:lnSpc>
              <a:spcBef>
                <a:spcPts val="0"/>
              </a:spcBef>
              <a:spcAft>
                <a:spcPts val="0"/>
              </a:spcAft>
            </a:pPr>
            <a:r>
              <a:rPr lang="nl-NL" sz="1400" dirty="0" smtClean="0">
                <a:latin typeface="Palatino Linotype" panose="02040502050505030304" pitchFamily="18" charset="0"/>
                <a:ea typeface="MS Mincho" panose="02020609040205080304" pitchFamily="49" charset="-128"/>
                <a:cs typeface="Times New Roman" panose="02020603050405020304" pitchFamily="18" charset="0"/>
              </a:rPr>
              <a:t>Ontwikkelen </a:t>
            </a:r>
            <a:r>
              <a:rPr lang="nl-NL" sz="1400" dirty="0">
                <a:latin typeface="Palatino Linotype" panose="02040502050505030304" pitchFamily="18" charset="0"/>
                <a:ea typeface="MS Mincho" panose="02020609040205080304" pitchFamily="49" charset="-128"/>
                <a:cs typeface="Times New Roman" panose="02020603050405020304" pitchFamily="18" charset="0"/>
              </a:rPr>
              <a:t>van een </a:t>
            </a:r>
            <a:r>
              <a:rPr lang="nl-NL" sz="1400" dirty="0" smtClean="0">
                <a:latin typeface="Palatino Linotype" panose="02040502050505030304" pitchFamily="18" charset="0"/>
                <a:ea typeface="MS Mincho" panose="02020609040205080304" pitchFamily="49" charset="-128"/>
                <a:cs typeface="Times New Roman" panose="02020603050405020304" pitchFamily="18" charset="0"/>
              </a:rPr>
              <a:t>kostendekkingsmechanisme </a:t>
            </a:r>
            <a:r>
              <a:rPr lang="nl-NL" sz="1400" dirty="0">
                <a:latin typeface="Palatino Linotype" panose="02040502050505030304" pitchFamily="18" charset="0"/>
                <a:ea typeface="MS Mincho" panose="02020609040205080304" pitchFamily="49" charset="-128"/>
                <a:cs typeface="Times New Roman" panose="02020603050405020304" pitchFamily="18" charset="0"/>
              </a:rPr>
              <a:t>voor afvalwaterzuivering; </a:t>
            </a:r>
          </a:p>
        </p:txBody>
      </p:sp>
      <p:pic>
        <p:nvPicPr>
          <p:cNvPr id="11" name="Picture 10"/>
          <p:cNvPicPr>
            <a:picLocks noChangeAspect="1"/>
          </p:cNvPicPr>
          <p:nvPr/>
        </p:nvPicPr>
        <p:blipFill>
          <a:blip r:embed="rId6"/>
          <a:stretch>
            <a:fillRect/>
          </a:stretch>
        </p:blipFill>
        <p:spPr>
          <a:xfrm>
            <a:off x="4998866" y="1600353"/>
            <a:ext cx="2498327" cy="2389704"/>
          </a:xfrm>
          <a:prstGeom prst="rect">
            <a:avLst/>
          </a:prstGeom>
        </p:spPr>
      </p:pic>
      <p:sp>
        <p:nvSpPr>
          <p:cNvPr id="4" name="Rectangle 3"/>
          <p:cNvSpPr/>
          <p:nvPr/>
        </p:nvSpPr>
        <p:spPr>
          <a:xfrm>
            <a:off x="5537126" y="3075657"/>
            <a:ext cx="2363673" cy="157889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R="0" lvl="0" algn="just">
              <a:lnSpc>
                <a:spcPct val="115000"/>
              </a:lnSpc>
              <a:spcBef>
                <a:spcPts val="0"/>
              </a:spcBef>
              <a:spcAft>
                <a:spcPts val="1000"/>
              </a:spcAft>
            </a:pPr>
            <a:r>
              <a:rPr lang="nl-NL" sz="1400" dirty="0" smtClean="0">
                <a:latin typeface="Palatino Linotype" panose="02040502050505030304" pitchFamily="18" charset="0"/>
                <a:ea typeface="MS Mincho" panose="02020609040205080304" pitchFamily="49" charset="-128"/>
                <a:cs typeface="Times New Roman" panose="02020603050405020304" pitchFamily="18" charset="0"/>
              </a:rPr>
              <a:t>Ontwikkelen </a:t>
            </a:r>
            <a:r>
              <a:rPr lang="nl-NL" sz="1400" dirty="0">
                <a:latin typeface="Palatino Linotype" panose="02040502050505030304" pitchFamily="18" charset="0"/>
                <a:ea typeface="MS Mincho" panose="02020609040205080304" pitchFamily="49" charset="-128"/>
                <a:cs typeface="Times New Roman" panose="02020603050405020304" pitchFamily="18" charset="0"/>
              </a:rPr>
              <a:t>en introductie van een erkenningssysteem </a:t>
            </a:r>
            <a:r>
              <a:rPr lang="nl-NL" sz="1400" dirty="0" smtClean="0">
                <a:latin typeface="Palatino Linotype" panose="02040502050505030304" pitchFamily="18" charset="0"/>
                <a:ea typeface="MS Mincho" panose="02020609040205080304" pitchFamily="49" charset="-128"/>
                <a:cs typeface="Times New Roman" panose="02020603050405020304" pitchFamily="18" charset="0"/>
              </a:rPr>
              <a:t>voor verantwoordelijk </a:t>
            </a:r>
            <a:r>
              <a:rPr lang="nl-NL" sz="1400" dirty="0">
                <a:latin typeface="Palatino Linotype" panose="02040502050505030304" pitchFamily="18" charset="0"/>
                <a:ea typeface="MS Mincho" panose="02020609040205080304" pitchFamily="49" charset="-128"/>
                <a:cs typeface="Times New Roman" panose="02020603050405020304" pitchFamily="18" charset="0"/>
              </a:rPr>
              <a:t>beheer van afvalwater door de industriële sector en de toerisme.</a:t>
            </a:r>
            <a:endParaRPr lang="nl-NL" sz="1400" dirty="0">
              <a:effectLst/>
              <a:latin typeface="Palatino Linotype" panose="0204050205050503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90569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ood govern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27" y="-440853"/>
            <a:ext cx="12487427" cy="8200077"/>
          </a:xfrm>
          <a:prstGeom prst="rect">
            <a:avLst/>
          </a:prstGeom>
          <a:noFill/>
          <a:effectLst>
            <a:outerShdw blurRad="50800" dist="50800" dir="5400000" algn="ctr" rotWithShape="0">
              <a:srgbClr val="000000">
                <a:alpha val="62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32967" y="512076"/>
            <a:ext cx="5867744" cy="1325563"/>
          </a:xfrm>
          <a:solidFill>
            <a:schemeClr val="bg2"/>
          </a:solidFill>
          <a:ln w="28575">
            <a:solidFill>
              <a:srgbClr val="121307"/>
            </a:solidFill>
          </a:ln>
        </p:spPr>
        <p:txBody>
          <a:bodyPr>
            <a:normAutofit/>
          </a:bodyPr>
          <a:lstStyle/>
          <a:p>
            <a:r>
              <a:rPr lang="nl-NL" sz="3600" b="1" dirty="0" smtClean="0">
                <a:solidFill>
                  <a:srgbClr val="121307"/>
                </a:solidFill>
                <a:latin typeface="Palatino Linotype" panose="02040502050505030304" pitchFamily="18" charset="0"/>
              </a:rPr>
              <a:t>Strategie </a:t>
            </a:r>
            <a:r>
              <a:rPr lang="nl-NL" sz="3600" b="1" dirty="0">
                <a:solidFill>
                  <a:srgbClr val="121307"/>
                </a:solidFill>
                <a:latin typeface="Palatino Linotype" panose="02040502050505030304" pitchFamily="18" charset="0"/>
              </a:rPr>
              <a:t>IV: Effectiever beheer van de waterketen</a:t>
            </a:r>
          </a:p>
        </p:txBody>
      </p:sp>
      <p:pic>
        <p:nvPicPr>
          <p:cNvPr id="5" name="Picture 4"/>
          <p:cNvPicPr>
            <a:picLocks noChangeAspect="1"/>
          </p:cNvPicPr>
          <p:nvPr/>
        </p:nvPicPr>
        <p:blipFill>
          <a:blip r:embed="rId4"/>
          <a:stretch>
            <a:fillRect/>
          </a:stretch>
        </p:blipFill>
        <p:spPr>
          <a:xfrm>
            <a:off x="1265275" y="3396998"/>
            <a:ext cx="6996223" cy="3258984"/>
          </a:xfrm>
          <a:prstGeom prst="rect">
            <a:avLst/>
          </a:prstGeom>
        </p:spPr>
      </p:pic>
    </p:spTree>
    <p:extLst>
      <p:ext uri="{BB962C8B-B14F-4D97-AF65-F5344CB8AC3E}">
        <p14:creationId xmlns:p14="http://schemas.microsoft.com/office/powerpoint/2010/main" val="942961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business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542" y="2108638"/>
            <a:ext cx="9239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err="1">
                <a:solidFill>
                  <a:srgbClr val="002060"/>
                </a:solidFill>
                <a:latin typeface="Palatino Linotype" panose="02040502050505030304" pitchFamily="18" charset="0"/>
              </a:rPr>
              <a:t>Instrumenten</a:t>
            </a:r>
            <a:r>
              <a:rPr lang="en-US" b="1" dirty="0">
                <a:solidFill>
                  <a:srgbClr val="002060"/>
                </a:solidFill>
                <a:latin typeface="Palatino Linotype" panose="02040502050505030304" pitchFamily="18" charset="0"/>
              </a:rPr>
              <a:t> - </a:t>
            </a:r>
            <a:r>
              <a:rPr lang="nl-NL" b="1" dirty="0">
                <a:solidFill>
                  <a:srgbClr val="002060"/>
                </a:solidFill>
                <a:latin typeface="Palatino Linotype" panose="02040502050505030304" pitchFamily="18" charset="0"/>
              </a:rPr>
              <a:t>robuuste administratieve organisatie </a:t>
            </a:r>
          </a:p>
        </p:txBody>
      </p:sp>
      <p:sp>
        <p:nvSpPr>
          <p:cNvPr id="4" name="Rectangle 3"/>
          <p:cNvSpPr/>
          <p:nvPr/>
        </p:nvSpPr>
        <p:spPr>
          <a:xfrm>
            <a:off x="251637" y="5480689"/>
            <a:ext cx="3650512" cy="72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algn="just">
              <a:lnSpc>
                <a:spcPct val="115000"/>
              </a:lnSpc>
              <a:spcBef>
                <a:spcPts val="0"/>
              </a:spcBef>
              <a:spcAft>
                <a:spcPts val="1000"/>
              </a:spcAft>
            </a:pPr>
            <a:r>
              <a:rPr lang="nl-NL" dirty="0" smtClean="0">
                <a:latin typeface="Palatino Linotype" panose="02040502050505030304" pitchFamily="18" charset="0"/>
                <a:ea typeface="MS Mincho" panose="02020609040205080304" pitchFamily="49" charset="-128"/>
                <a:cs typeface="Times New Roman" panose="02020603050405020304" pitchFamily="18" charset="0"/>
              </a:rPr>
              <a:t>Implementeren </a:t>
            </a:r>
            <a:r>
              <a:rPr lang="nl-NL" dirty="0">
                <a:latin typeface="Palatino Linotype" panose="02040502050505030304" pitchFamily="18" charset="0"/>
                <a:ea typeface="MS Mincho" panose="02020609040205080304" pitchFamily="49" charset="-128"/>
                <a:cs typeface="Times New Roman" panose="02020603050405020304" pitchFamily="18" charset="0"/>
              </a:rPr>
              <a:t>van het gekozen organisatiemodel.</a:t>
            </a:r>
            <a:endParaRPr lang="nl-NL" dirty="0">
              <a:effectLst/>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5" name="Rectangle 4"/>
          <p:cNvSpPr/>
          <p:nvPr/>
        </p:nvSpPr>
        <p:spPr>
          <a:xfrm>
            <a:off x="935666" y="2514600"/>
            <a:ext cx="2966483" cy="13665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algn="just">
              <a:lnSpc>
                <a:spcPct val="115000"/>
              </a:lnSpc>
              <a:spcBef>
                <a:spcPts val="0"/>
              </a:spcBef>
              <a:spcAft>
                <a:spcPts val="0"/>
              </a:spcAft>
            </a:pPr>
            <a:r>
              <a:rPr lang="nl-NL" dirty="0">
                <a:latin typeface="Palatino Linotype" panose="02040502050505030304" pitchFamily="18" charset="0"/>
                <a:ea typeface="MS Mincho" panose="02020609040205080304" pitchFamily="49" charset="-128"/>
                <a:cs typeface="Times New Roman" panose="02020603050405020304" pitchFamily="18" charset="0"/>
              </a:rPr>
              <a:t>Toepassen van een uitvoeringsanalyse op een 5 voorgestelde scenario’s voor het organisatiemodel</a:t>
            </a:r>
            <a:r>
              <a:rPr lang="nl-NL" dirty="0" smtClean="0">
                <a:latin typeface="Palatino Linotype" panose="02040502050505030304" pitchFamily="18" charset="0"/>
                <a:ea typeface="MS Mincho" panose="02020609040205080304" pitchFamily="49" charset="-128"/>
                <a:cs typeface="Times New Roman" panose="02020603050405020304" pitchFamily="18" charset="0"/>
              </a:rPr>
              <a:t>;</a:t>
            </a:r>
            <a:endParaRPr lang="nl-NL" dirty="0">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6" name="Rectangle 5"/>
          <p:cNvSpPr/>
          <p:nvPr/>
        </p:nvSpPr>
        <p:spPr>
          <a:xfrm>
            <a:off x="3086986" y="4241020"/>
            <a:ext cx="3207488" cy="72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algn="just">
              <a:lnSpc>
                <a:spcPct val="115000"/>
              </a:lnSpc>
              <a:spcBef>
                <a:spcPts val="0"/>
              </a:spcBef>
              <a:spcAft>
                <a:spcPts val="0"/>
              </a:spcAft>
            </a:pPr>
            <a:r>
              <a:rPr lang="nl-NL" dirty="0" smtClean="0">
                <a:latin typeface="Palatino Linotype" panose="02040502050505030304" pitchFamily="18" charset="0"/>
                <a:ea typeface="MS Mincho" panose="02020609040205080304" pitchFamily="49" charset="-128"/>
                <a:cs typeface="Times New Roman" panose="02020603050405020304" pitchFamily="18" charset="0"/>
              </a:rPr>
              <a:t>Opstellen </a:t>
            </a:r>
            <a:r>
              <a:rPr lang="nl-NL" dirty="0">
                <a:latin typeface="Palatino Linotype" panose="02040502050505030304" pitchFamily="18" charset="0"/>
                <a:ea typeface="MS Mincho" panose="02020609040205080304" pitchFamily="49" charset="-128"/>
                <a:cs typeface="Times New Roman" panose="02020603050405020304" pitchFamily="18" charset="0"/>
              </a:rPr>
              <a:t>van een beslisnota voor de </a:t>
            </a:r>
            <a:r>
              <a:rPr lang="nl-NL" dirty="0" smtClean="0">
                <a:latin typeface="Palatino Linotype" panose="02040502050505030304" pitchFamily="18" charset="0"/>
                <a:ea typeface="MS Mincho" panose="02020609040205080304" pitchFamily="49" charset="-128"/>
                <a:cs typeface="Times New Roman" panose="02020603050405020304" pitchFamily="18" charset="0"/>
              </a:rPr>
              <a:t>organisatiemodel</a:t>
            </a:r>
            <a:endParaRPr lang="nl-NL" dirty="0">
              <a:latin typeface="Palatino Linotype" panose="0204050205050503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46025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055" y="279847"/>
            <a:ext cx="10515600" cy="1325563"/>
          </a:xfrm>
        </p:spPr>
        <p:txBody>
          <a:bodyPr>
            <a:normAutofit/>
          </a:bodyPr>
          <a:lstStyle/>
          <a:p>
            <a:r>
              <a:rPr lang="en-US" sz="3600" b="1" dirty="0" err="1" smtClean="0">
                <a:solidFill>
                  <a:srgbClr val="002060"/>
                </a:solidFill>
                <a:latin typeface="Palatino Linotype" panose="02040502050505030304" pitchFamily="18" charset="0"/>
              </a:rPr>
              <a:t>Huidige</a:t>
            </a:r>
            <a:r>
              <a:rPr lang="en-US" sz="3600" b="1" dirty="0" smtClean="0">
                <a:solidFill>
                  <a:srgbClr val="002060"/>
                </a:solidFill>
                <a:latin typeface="Palatino Linotype" panose="02040502050505030304" pitchFamily="18" charset="0"/>
              </a:rPr>
              <a:t> </a:t>
            </a:r>
            <a:r>
              <a:rPr lang="en-US" sz="3600" b="1" dirty="0" err="1" smtClean="0">
                <a:solidFill>
                  <a:srgbClr val="002060"/>
                </a:solidFill>
                <a:latin typeface="Palatino Linotype" panose="02040502050505030304" pitchFamily="18" charset="0"/>
              </a:rPr>
              <a:t>Institutionele</a:t>
            </a:r>
            <a:r>
              <a:rPr lang="en-US" sz="3600" b="1" dirty="0" smtClean="0">
                <a:solidFill>
                  <a:srgbClr val="002060"/>
                </a:solidFill>
                <a:latin typeface="Palatino Linotype" panose="02040502050505030304" pitchFamily="18" charset="0"/>
              </a:rPr>
              <a:t> </a:t>
            </a:r>
            <a:r>
              <a:rPr lang="en-US" sz="3600" b="1" dirty="0" err="1" smtClean="0">
                <a:solidFill>
                  <a:srgbClr val="002060"/>
                </a:solidFill>
                <a:latin typeface="Palatino Linotype" panose="02040502050505030304" pitchFamily="18" charset="0"/>
              </a:rPr>
              <a:t>organisatie</a:t>
            </a:r>
            <a:r>
              <a:rPr lang="en-US" sz="3600" b="1" dirty="0" smtClean="0">
                <a:solidFill>
                  <a:srgbClr val="002060"/>
                </a:solidFill>
                <a:latin typeface="Palatino Linotype" panose="02040502050505030304" pitchFamily="18" charset="0"/>
              </a:rPr>
              <a:t> </a:t>
            </a:r>
            <a:r>
              <a:rPr lang="en-US" sz="3600" b="1" dirty="0" err="1" smtClean="0">
                <a:solidFill>
                  <a:srgbClr val="002060"/>
                </a:solidFill>
                <a:latin typeface="Palatino Linotype" panose="02040502050505030304" pitchFamily="18" charset="0"/>
              </a:rPr>
              <a:t>voor</a:t>
            </a:r>
            <a:r>
              <a:rPr lang="en-US" sz="3600" b="1" dirty="0" smtClean="0">
                <a:solidFill>
                  <a:srgbClr val="002060"/>
                </a:solidFill>
                <a:latin typeface="Palatino Linotype" panose="02040502050505030304" pitchFamily="18" charset="0"/>
              </a:rPr>
              <a:t> water</a:t>
            </a:r>
            <a:endParaRPr lang="nl-NL" sz="3600" b="1" dirty="0">
              <a:solidFill>
                <a:srgbClr val="002060"/>
              </a:solidFill>
              <a:latin typeface="Palatino Linotype" panose="02040502050505030304" pitchFamily="18" charset="0"/>
            </a:endParaRPr>
          </a:p>
        </p:txBody>
      </p:sp>
      <p:sp>
        <p:nvSpPr>
          <p:cNvPr id="3" name="Content Placeholder 2"/>
          <p:cNvSpPr>
            <a:spLocks noGrp="1"/>
          </p:cNvSpPr>
          <p:nvPr>
            <p:ph idx="1"/>
          </p:nvPr>
        </p:nvSpPr>
        <p:spPr/>
        <p:txBody>
          <a:bodyPr>
            <a:normAutofit/>
          </a:bodyPr>
          <a:lstStyle/>
          <a:p>
            <a:r>
              <a:rPr lang="en-US" sz="1800" dirty="0" err="1" smtClean="0">
                <a:latin typeface="Palatino Linotype" panose="02040502050505030304" pitchFamily="18" charset="0"/>
              </a:rPr>
              <a:t>Proces</a:t>
            </a:r>
            <a:r>
              <a:rPr lang="en-US" sz="1800" dirty="0">
                <a:latin typeface="Palatino Linotype" panose="02040502050505030304" pitchFamily="18" charset="0"/>
              </a:rPr>
              <a:t> </a:t>
            </a:r>
            <a:r>
              <a:rPr lang="en-US" sz="1800" dirty="0" smtClean="0">
                <a:latin typeface="Palatino Linotype" panose="02040502050505030304" pitchFamily="18" charset="0"/>
              </a:rPr>
              <a:t>Map</a:t>
            </a:r>
            <a:endParaRPr lang="nl-NL" sz="1800" dirty="0">
              <a:latin typeface="Palatino Linotype" panose="02040502050505030304" pitchFamily="18" charset="0"/>
            </a:endParaRPr>
          </a:p>
        </p:txBody>
      </p:sp>
      <p:grpSp>
        <p:nvGrpSpPr>
          <p:cNvPr id="4" name="Canvas 4"/>
          <p:cNvGrpSpPr/>
          <p:nvPr/>
        </p:nvGrpSpPr>
        <p:grpSpPr>
          <a:xfrm>
            <a:off x="3896139" y="1417983"/>
            <a:ext cx="6165154" cy="4946282"/>
            <a:chOff x="0" y="0"/>
            <a:chExt cx="5680710" cy="4478020"/>
          </a:xfrm>
        </p:grpSpPr>
        <p:sp>
          <p:nvSpPr>
            <p:cNvPr id="5" name="Rectangle 4"/>
            <p:cNvSpPr/>
            <p:nvPr/>
          </p:nvSpPr>
          <p:spPr>
            <a:xfrm>
              <a:off x="0" y="0"/>
              <a:ext cx="5680710" cy="4478020"/>
            </a:xfrm>
            <a:prstGeom prst="rect">
              <a:avLst/>
            </a:prstGeom>
            <a:ln w="12700"/>
          </p:spPr>
        </p:sp>
        <p:sp>
          <p:nvSpPr>
            <p:cNvPr id="6" name="Rectangle 5"/>
            <p:cNvSpPr/>
            <p:nvPr/>
          </p:nvSpPr>
          <p:spPr>
            <a:xfrm>
              <a:off x="941776" y="876"/>
              <a:ext cx="3829685" cy="2894965"/>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b="1">
                  <a:solidFill>
                    <a:srgbClr val="10253F"/>
                  </a:solidFill>
                  <a:effectLst/>
                  <a:latin typeface="Palatino Linotype" panose="02040502050505030304" pitchFamily="18" charset="0"/>
                  <a:ea typeface="MS Mincho" panose="02020609040205080304" pitchFamily="49" charset="-128"/>
                </a:rPr>
                <a:t>Waterbeheer</a:t>
              </a:r>
              <a:endParaRPr lang="nl-NL" sz="1200">
                <a:effectLst/>
                <a:latin typeface="Times New Roman" panose="02020603050405020304" pitchFamily="18" charset="0"/>
                <a:ea typeface="MS Mincho" panose="02020609040205080304" pitchFamily="49" charset="-128"/>
              </a:endParaRPr>
            </a:p>
          </p:txBody>
        </p:sp>
        <p:sp>
          <p:nvSpPr>
            <p:cNvPr id="7" name="Rectangle 6"/>
            <p:cNvSpPr/>
            <p:nvPr/>
          </p:nvSpPr>
          <p:spPr>
            <a:xfrm>
              <a:off x="941775" y="3185210"/>
              <a:ext cx="3830320" cy="100197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b="1">
                  <a:solidFill>
                    <a:srgbClr val="10253F"/>
                  </a:solidFill>
                  <a:effectLst/>
                  <a:latin typeface="Palatino Linotype" panose="02040502050505030304" pitchFamily="18" charset="0"/>
                  <a:ea typeface="MS Mincho" panose="02020609040205080304" pitchFamily="49" charset="-128"/>
                </a:rPr>
                <a:t>Ruimtelijke ordening</a:t>
              </a:r>
              <a:endParaRPr lang="nl-NL" sz="1200">
                <a:effectLst/>
                <a:latin typeface="Times New Roman" panose="02020603050405020304" pitchFamily="18" charset="0"/>
                <a:ea typeface="MS Mincho" panose="02020609040205080304" pitchFamily="49" charset="-128"/>
              </a:endParaRPr>
            </a:p>
          </p:txBody>
        </p:sp>
        <p:sp>
          <p:nvSpPr>
            <p:cNvPr id="8" name="Text Box 2"/>
            <p:cNvSpPr txBox="1"/>
            <p:nvPr/>
          </p:nvSpPr>
          <p:spPr>
            <a:xfrm>
              <a:off x="3594735" y="3384693"/>
              <a:ext cx="1083310" cy="4775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Toezicht en handhaving</a:t>
              </a:r>
              <a:endParaRPr lang="nl-NL" sz="1200">
                <a:effectLst/>
                <a:latin typeface="Times New Roman" panose="02020603050405020304" pitchFamily="18" charset="0"/>
                <a:ea typeface="MS Mincho" panose="02020609040205080304" pitchFamily="49" charset="-128"/>
              </a:endParaRPr>
            </a:p>
          </p:txBody>
        </p:sp>
        <p:sp>
          <p:nvSpPr>
            <p:cNvPr id="9" name="Rectangle 8"/>
            <p:cNvSpPr/>
            <p:nvPr/>
          </p:nvSpPr>
          <p:spPr>
            <a:xfrm>
              <a:off x="0" y="867"/>
              <a:ext cx="857250" cy="4442238"/>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nl-NL" sz="900" b="1" u="sng">
                  <a:effectLst/>
                  <a:latin typeface="Palatino Linotype" panose="02040502050505030304" pitchFamily="18" charset="0"/>
                  <a:ea typeface="MS Mincho" panose="02020609040205080304" pitchFamily="49" charset="-128"/>
                  <a:cs typeface="Times New Roman" panose="02020603050405020304" pitchFamily="18" charset="0"/>
                </a:rPr>
                <a:t>Specificaties</a:t>
              </a:r>
              <a:endParaRPr lang="nl-NL" sz="90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1000"/>
                </a:spcAft>
              </a:pPr>
              <a:r>
                <a:rPr lang="nl-NL" sz="900">
                  <a:effectLst/>
                  <a:latin typeface="Palatino Linotype" panose="02040502050505030304" pitchFamily="18" charset="0"/>
                  <a:ea typeface="MS Mincho" panose="02020609040205080304" pitchFamily="49" charset="-128"/>
                  <a:cs typeface="Times New Roman" panose="02020603050405020304" pitchFamily="18" charset="0"/>
                </a:rPr>
                <a:t>Visies</a:t>
              </a:r>
            </a:p>
            <a:p>
              <a:pPr marL="0" marR="0" algn="ctr">
                <a:lnSpc>
                  <a:spcPct val="115000"/>
                </a:lnSpc>
                <a:spcBef>
                  <a:spcPts val="0"/>
                </a:spcBef>
                <a:spcAft>
                  <a:spcPts val="1000"/>
                </a:spcAft>
              </a:pPr>
              <a:r>
                <a:rPr lang="nl-NL" sz="900">
                  <a:effectLst/>
                  <a:latin typeface="Palatino Linotype" panose="02040502050505030304" pitchFamily="18" charset="0"/>
                  <a:ea typeface="MS Mincho" panose="02020609040205080304" pitchFamily="49" charset="-128"/>
                  <a:cs typeface="Times New Roman" panose="02020603050405020304" pitchFamily="18" charset="0"/>
                </a:rPr>
                <a:t>Behoeftes</a:t>
              </a:r>
            </a:p>
            <a:p>
              <a:pPr marL="0" marR="0" algn="ctr">
                <a:lnSpc>
                  <a:spcPct val="115000"/>
                </a:lnSpc>
                <a:spcBef>
                  <a:spcPts val="0"/>
                </a:spcBef>
                <a:spcAft>
                  <a:spcPts val="1000"/>
                </a:spcAft>
              </a:pPr>
              <a:r>
                <a:rPr lang="nl-NL" sz="900">
                  <a:effectLst/>
                  <a:latin typeface="Palatino Linotype" panose="02040502050505030304" pitchFamily="18" charset="0"/>
                  <a:ea typeface="MS Mincho" panose="02020609040205080304" pitchFamily="49" charset="-128"/>
                  <a:cs typeface="Times New Roman" panose="02020603050405020304" pitchFamily="18" charset="0"/>
                </a:rPr>
                <a:t>Eisen</a:t>
              </a:r>
            </a:p>
          </p:txBody>
        </p:sp>
        <p:sp>
          <p:nvSpPr>
            <p:cNvPr id="10" name="Rectangle 9"/>
            <p:cNvSpPr/>
            <p:nvPr/>
          </p:nvSpPr>
          <p:spPr>
            <a:xfrm>
              <a:off x="4842456" y="867"/>
              <a:ext cx="808650" cy="444223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Feedback</a:t>
              </a:r>
              <a:endParaRPr lang="nl-NL" sz="1200">
                <a:effectLst/>
                <a:latin typeface="Times New Roman" panose="02020603050405020304" pitchFamily="18" charset="0"/>
                <a:ea typeface="MS Mincho" panose="02020609040205080304" pitchFamily="49" charset="-128"/>
              </a:endParaRPr>
            </a:p>
            <a:p>
              <a:pPr marL="0" marR="0" algn="ctr">
                <a:lnSpc>
                  <a:spcPct val="115000"/>
                </a:lnSpc>
                <a:spcBef>
                  <a:spcPts val="0"/>
                </a:spcBef>
                <a:spcAft>
                  <a:spcPts val="1000"/>
                </a:spcAft>
              </a:pPr>
              <a:r>
                <a:rPr lang="en-US" sz="900">
                  <a:effectLst/>
                  <a:latin typeface="Palatino Linotype" panose="02040502050505030304" pitchFamily="18" charset="0"/>
                  <a:ea typeface="MS Mincho" panose="02020609040205080304" pitchFamily="49" charset="-128"/>
                </a:rPr>
                <a:t>Gebruikers</a:t>
              </a:r>
              <a:endParaRPr lang="nl-NL" sz="1200">
                <a:effectLst/>
                <a:latin typeface="Times New Roman" panose="02020603050405020304" pitchFamily="18" charset="0"/>
                <a:ea typeface="MS Mincho" panose="02020609040205080304" pitchFamily="49" charset="-128"/>
              </a:endParaRPr>
            </a:p>
          </p:txBody>
        </p:sp>
        <p:grpSp>
          <p:nvGrpSpPr>
            <p:cNvPr id="11" name="Group 10"/>
            <p:cNvGrpSpPr/>
            <p:nvPr/>
          </p:nvGrpSpPr>
          <p:grpSpPr>
            <a:xfrm>
              <a:off x="1114018" y="251830"/>
              <a:ext cx="1085850" cy="1649167"/>
              <a:chOff x="1018769" y="342829"/>
              <a:chExt cx="1085850" cy="1649109"/>
            </a:xfrm>
          </p:grpSpPr>
          <p:sp>
            <p:nvSpPr>
              <p:cNvPr id="42" name="Text Box 6"/>
              <p:cNvSpPr txBox="1"/>
              <p:nvPr/>
            </p:nvSpPr>
            <p:spPr>
              <a:xfrm>
                <a:off x="1018769" y="342829"/>
                <a:ext cx="1085850" cy="164910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nl-NL" sz="900" b="1" u="sng" dirty="0" smtClean="0">
                    <a:effectLst/>
                    <a:latin typeface="Palatino Linotype" panose="02040502050505030304" pitchFamily="18" charset="0"/>
                    <a:ea typeface="MS Mincho" panose="02020609040205080304" pitchFamily="49" charset="-128"/>
                    <a:cs typeface="Times New Roman" panose="02020603050405020304" pitchFamily="18" charset="0"/>
                  </a:rPr>
                  <a:t>Regulering/ Beleid</a:t>
                </a:r>
                <a:endParaRPr lang="nl-NL" sz="900" dirty="0">
                  <a:effectLst/>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43" name="Rectangle 42"/>
              <p:cNvSpPr/>
              <p:nvPr/>
            </p:nvSpPr>
            <p:spPr>
              <a:xfrm>
                <a:off x="1104473" y="712527"/>
                <a:ext cx="914399" cy="23117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nl-NL" sz="900" b="1" dirty="0">
                    <a:effectLst/>
                    <a:latin typeface="Palatino Linotype" panose="02040502050505030304" pitchFamily="18" charset="0"/>
                    <a:ea typeface="MS Mincho" panose="02020609040205080304" pitchFamily="49" charset="-128"/>
                    <a:cs typeface="Times New Roman" panose="02020603050405020304" pitchFamily="18" charset="0"/>
                  </a:rPr>
                  <a:t>BO GMN</a:t>
                </a:r>
                <a:endParaRPr lang="nl-NL" sz="900" dirty="0">
                  <a:effectLst/>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44" name="Rectangle 43"/>
              <p:cNvSpPr/>
              <p:nvPr/>
            </p:nvSpPr>
            <p:spPr>
              <a:xfrm>
                <a:off x="1123950" y="1489073"/>
                <a:ext cx="914399" cy="41570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nl-NL" sz="800" dirty="0">
                    <a:effectLst/>
                    <a:latin typeface="Palatino Linotype" panose="02040502050505030304" pitchFamily="18" charset="0"/>
                    <a:ea typeface="MS Mincho" panose="02020609040205080304" pitchFamily="49" charset="-128"/>
                    <a:cs typeface="Times New Roman" panose="02020603050405020304" pitchFamily="18" charset="0"/>
                  </a:rPr>
                  <a:t>Infrastructuur:</a:t>
                </a:r>
                <a:endParaRPr lang="nl-NL" sz="90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1000"/>
                  </a:spcAft>
                </a:pPr>
                <a:r>
                  <a:rPr lang="nl-NL" sz="900" b="1" dirty="0">
                    <a:effectLst/>
                    <a:latin typeface="Palatino Linotype" panose="02040502050505030304" pitchFamily="18" charset="0"/>
                    <a:ea typeface="MS Mincho" panose="02020609040205080304" pitchFamily="49" charset="-128"/>
                    <a:cs typeface="Times New Roman" panose="02020603050405020304" pitchFamily="18" charset="0"/>
                  </a:rPr>
                  <a:t>BO VVRP</a:t>
                </a:r>
                <a:endParaRPr lang="nl-NL" sz="900" dirty="0">
                  <a:effectLst/>
                  <a:latin typeface="Palatino Linotype" panose="02040502050505030304" pitchFamily="18" charset="0"/>
                  <a:ea typeface="MS Mincho" panose="02020609040205080304" pitchFamily="49" charset="-128"/>
                  <a:cs typeface="Times New Roman" panose="02020603050405020304" pitchFamily="18" charset="0"/>
                </a:endParaRPr>
              </a:p>
            </p:txBody>
          </p:sp>
        </p:grpSp>
        <p:grpSp>
          <p:nvGrpSpPr>
            <p:cNvPr id="12" name="Group 11"/>
            <p:cNvGrpSpPr/>
            <p:nvPr/>
          </p:nvGrpSpPr>
          <p:grpSpPr>
            <a:xfrm>
              <a:off x="2370192" y="257229"/>
              <a:ext cx="1085215" cy="1643768"/>
              <a:chOff x="-279" y="-39"/>
              <a:chExt cx="1085850" cy="1628040"/>
            </a:xfrm>
          </p:grpSpPr>
          <p:sp>
            <p:nvSpPr>
              <p:cNvPr id="39" name="Text Box 2"/>
              <p:cNvSpPr txBox="1"/>
              <p:nvPr/>
            </p:nvSpPr>
            <p:spPr>
              <a:xfrm>
                <a:off x="-279" y="-39"/>
                <a:ext cx="1085850" cy="16280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Uitvoering</a:t>
                </a:r>
                <a:endParaRPr lang="nl-NL" sz="1200">
                  <a:effectLst/>
                  <a:latin typeface="Times New Roman" panose="02020603050405020304" pitchFamily="18" charset="0"/>
                  <a:ea typeface="MS Mincho" panose="02020609040205080304" pitchFamily="49" charset="-128"/>
                </a:endParaRPr>
              </a:p>
            </p:txBody>
          </p:sp>
          <p:sp>
            <p:nvSpPr>
              <p:cNvPr id="40" name="Rectangle 39"/>
              <p:cNvSpPr/>
              <p:nvPr/>
            </p:nvSpPr>
            <p:spPr>
              <a:xfrm>
                <a:off x="105181" y="277532"/>
                <a:ext cx="914399" cy="26366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900" b="1">
                    <a:effectLst/>
                    <a:latin typeface="Palatino Linotype" panose="02040502050505030304" pitchFamily="18" charset="0"/>
                    <a:ea typeface="MS Mincho" panose="02020609040205080304" pitchFamily="49" charset="-128"/>
                  </a:rPr>
                  <a:t>UO MNB.</a:t>
                </a:r>
                <a:endParaRPr lang="nl-NL" sz="1200">
                  <a:effectLst/>
                  <a:latin typeface="Times New Roman" panose="02020603050405020304" pitchFamily="18" charset="0"/>
                  <a:ea typeface="MS Mincho" panose="02020609040205080304" pitchFamily="49" charset="-128"/>
                </a:endParaRPr>
              </a:p>
            </p:txBody>
          </p:sp>
          <p:sp>
            <p:nvSpPr>
              <p:cNvPr id="41" name="Rectangle 40"/>
              <p:cNvSpPr/>
              <p:nvPr/>
            </p:nvSpPr>
            <p:spPr>
              <a:xfrm>
                <a:off x="105181" y="1129896"/>
                <a:ext cx="914399" cy="4248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dirty="0" err="1">
                    <a:effectLst/>
                    <a:latin typeface="Palatino Linotype" panose="02040502050505030304" pitchFamily="18" charset="0"/>
                    <a:ea typeface="MS Mincho" panose="02020609040205080304" pitchFamily="49" charset="-128"/>
                  </a:rPr>
                  <a:t>Infrastructuur</a:t>
                </a:r>
                <a:r>
                  <a:rPr lang="en-US" sz="800" dirty="0">
                    <a:effectLst/>
                    <a:latin typeface="Palatino Linotype" panose="02040502050505030304" pitchFamily="18" charset="0"/>
                    <a:ea typeface="MS Mincho" panose="02020609040205080304" pitchFamily="49" charset="-128"/>
                  </a:rPr>
                  <a:t>:</a:t>
                </a:r>
                <a:endParaRPr lang="nl-NL" sz="1200" dirty="0">
                  <a:effectLst/>
                  <a:latin typeface="Times New Roman" panose="02020603050405020304" pitchFamily="18" charset="0"/>
                  <a:ea typeface="MS Mincho" panose="02020609040205080304" pitchFamily="49" charset="-128"/>
                </a:endParaRPr>
              </a:p>
              <a:p>
                <a:pPr marL="0" marR="0" algn="ctr">
                  <a:lnSpc>
                    <a:spcPct val="115000"/>
                  </a:lnSpc>
                  <a:spcBef>
                    <a:spcPts val="0"/>
                  </a:spcBef>
                  <a:spcAft>
                    <a:spcPts val="1000"/>
                  </a:spcAft>
                </a:pPr>
                <a:r>
                  <a:rPr lang="en-US" sz="900" b="1" dirty="0">
                    <a:effectLst/>
                    <a:latin typeface="Palatino Linotype" panose="02040502050505030304" pitchFamily="18" charset="0"/>
                    <a:ea typeface="MS Mincho" panose="02020609040205080304" pitchFamily="49" charset="-128"/>
                  </a:rPr>
                  <a:t>UO </a:t>
                </a:r>
                <a:r>
                  <a:rPr lang="en-US" sz="900" b="1" dirty="0" smtClean="0">
                    <a:effectLst/>
                    <a:latin typeface="Palatino Linotype" panose="02040502050505030304" pitchFamily="18" charset="0"/>
                    <a:ea typeface="MS Mincho" panose="02020609040205080304" pitchFamily="49" charset="-128"/>
                  </a:rPr>
                  <a:t>OW</a:t>
                </a:r>
                <a:endParaRPr lang="nl-NL" sz="1200" dirty="0">
                  <a:effectLst/>
                  <a:latin typeface="Times New Roman" panose="02020603050405020304" pitchFamily="18" charset="0"/>
                  <a:ea typeface="MS Mincho" panose="02020609040205080304" pitchFamily="49" charset="-128"/>
                </a:endParaRPr>
              </a:p>
            </p:txBody>
          </p:sp>
        </p:grpSp>
        <p:sp>
          <p:nvSpPr>
            <p:cNvPr id="13" name="Rectangle 12"/>
            <p:cNvSpPr/>
            <p:nvPr/>
          </p:nvSpPr>
          <p:spPr>
            <a:xfrm>
              <a:off x="2475590" y="875209"/>
              <a:ext cx="913765" cy="452820"/>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nl-NL" sz="800">
                  <a:effectLst/>
                  <a:latin typeface="Palatino Linotype" panose="02040502050505030304" pitchFamily="18" charset="0"/>
                  <a:ea typeface="MS Mincho" panose="02020609040205080304" pitchFamily="49" charset="-128"/>
                </a:rPr>
                <a:t>Drinkwater:</a:t>
              </a:r>
              <a:endParaRPr lang="nl-NL" sz="1200">
                <a:effectLst/>
                <a:latin typeface="Times New Roman" panose="02020603050405020304" pitchFamily="18" charset="0"/>
                <a:ea typeface="MS Mincho" panose="02020609040205080304" pitchFamily="49" charset="-128"/>
              </a:endParaRPr>
            </a:p>
            <a:p>
              <a:pPr marL="0" marR="0" algn="ctr">
                <a:lnSpc>
                  <a:spcPct val="115000"/>
                </a:lnSpc>
                <a:spcBef>
                  <a:spcPts val="0"/>
                </a:spcBef>
                <a:spcAft>
                  <a:spcPts val="1000"/>
                </a:spcAft>
              </a:pPr>
              <a:r>
                <a:rPr lang="nl-NL" sz="900">
                  <a:effectLst/>
                  <a:latin typeface="Palatino Linotype" panose="02040502050505030304" pitchFamily="18" charset="0"/>
                  <a:ea typeface="MS Mincho" panose="02020609040205080304" pitchFamily="49" charset="-128"/>
                </a:rPr>
                <a:t>Aqualectra</a:t>
              </a:r>
              <a:endParaRPr lang="nl-NL" sz="1200">
                <a:effectLst/>
                <a:latin typeface="Times New Roman" panose="02020603050405020304" pitchFamily="18" charset="0"/>
                <a:ea typeface="MS Mincho" panose="02020609040205080304" pitchFamily="49" charset="-128"/>
              </a:endParaRPr>
            </a:p>
          </p:txBody>
        </p:sp>
        <p:grpSp>
          <p:nvGrpSpPr>
            <p:cNvPr id="14" name="Group 13"/>
            <p:cNvGrpSpPr/>
            <p:nvPr/>
          </p:nvGrpSpPr>
          <p:grpSpPr>
            <a:xfrm>
              <a:off x="3595686" y="263139"/>
              <a:ext cx="1085215" cy="1135395"/>
              <a:chOff x="3210429" y="114286"/>
              <a:chExt cx="1085850" cy="964157"/>
            </a:xfrm>
          </p:grpSpPr>
          <p:sp>
            <p:nvSpPr>
              <p:cNvPr id="37" name="Text Box 2"/>
              <p:cNvSpPr txBox="1"/>
              <p:nvPr/>
            </p:nvSpPr>
            <p:spPr>
              <a:xfrm>
                <a:off x="3210429" y="114286"/>
                <a:ext cx="1085850" cy="96415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Toezicht en handhaving</a:t>
                </a:r>
                <a:endParaRPr lang="nl-NL" sz="1200">
                  <a:effectLst/>
                  <a:latin typeface="Times New Roman" panose="02020603050405020304" pitchFamily="18" charset="0"/>
                  <a:ea typeface="MS Mincho" panose="02020609040205080304" pitchFamily="49" charset="-128"/>
                </a:endParaRPr>
              </a:p>
            </p:txBody>
          </p:sp>
          <p:sp>
            <p:nvSpPr>
              <p:cNvPr id="38" name="Rectangle 37"/>
              <p:cNvSpPr/>
              <p:nvPr/>
            </p:nvSpPr>
            <p:spPr>
              <a:xfrm>
                <a:off x="3325547" y="490782"/>
                <a:ext cx="914399" cy="52726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900" b="1">
                    <a:effectLst/>
                    <a:latin typeface="Palatino Linotype" panose="02040502050505030304" pitchFamily="18" charset="0"/>
                    <a:ea typeface="MS Mincho" panose="02020609040205080304" pitchFamily="49" charset="-128"/>
                  </a:rPr>
                  <a:t>Inspectie Volksgezondheid.</a:t>
                </a:r>
                <a:endParaRPr lang="nl-NL" sz="1200">
                  <a:effectLst/>
                  <a:latin typeface="Times New Roman" panose="02020603050405020304" pitchFamily="18" charset="0"/>
                  <a:ea typeface="MS Mincho" panose="02020609040205080304" pitchFamily="49" charset="-128"/>
                </a:endParaRPr>
              </a:p>
            </p:txBody>
          </p:sp>
        </p:grpSp>
        <p:cxnSp>
          <p:nvCxnSpPr>
            <p:cNvPr id="15" name="Elbow Connector 14"/>
            <p:cNvCxnSpPr>
              <a:stCxn id="44" idx="3"/>
              <a:endCxn id="41" idx="1"/>
            </p:cNvCxnSpPr>
            <p:nvPr/>
          </p:nvCxnSpPr>
          <p:spPr>
            <a:xfrm>
              <a:off x="2133598" y="1716657"/>
              <a:ext cx="341992" cy="6592"/>
            </a:xfrm>
            <a:prstGeom prst="bentConnector3">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Elbow Connector 15"/>
            <p:cNvCxnSpPr/>
            <p:nvPr/>
          </p:nvCxnSpPr>
          <p:spPr>
            <a:xfrm flipV="1">
              <a:off x="2093044" y="695459"/>
              <a:ext cx="341817" cy="40"/>
            </a:xfrm>
            <a:prstGeom prst="bentConnector3">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Elbow Connector 16"/>
            <p:cNvCxnSpPr>
              <a:stCxn id="43" idx="2"/>
              <a:endCxn id="13" idx="1"/>
            </p:cNvCxnSpPr>
            <p:nvPr/>
          </p:nvCxnSpPr>
          <p:spPr>
            <a:xfrm rot="16200000" flipH="1">
              <a:off x="1941808" y="567837"/>
              <a:ext cx="248896" cy="818668"/>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Elbow Connector 17"/>
            <p:cNvCxnSpPr>
              <a:stCxn id="13" idx="3"/>
              <a:endCxn id="38" idx="2"/>
            </p:cNvCxnSpPr>
            <p:nvPr/>
          </p:nvCxnSpPr>
          <p:spPr>
            <a:xfrm>
              <a:off x="3389355" y="1101619"/>
              <a:ext cx="778314" cy="225795"/>
            </a:xfrm>
            <a:prstGeom prst="bentConnector4">
              <a:avLst>
                <a:gd name="adj1" fmla="val 20646"/>
                <a:gd name="adj2" fmla="val 201242"/>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9" name="Elbow Connector 18"/>
            <p:cNvCxnSpPr>
              <a:stCxn id="40" idx="3"/>
              <a:endCxn id="38" idx="1"/>
            </p:cNvCxnSpPr>
            <p:nvPr/>
          </p:nvCxnSpPr>
          <p:spPr>
            <a:xfrm>
              <a:off x="3389454" y="781272"/>
              <a:ext cx="321283" cy="346370"/>
            </a:xfrm>
            <a:prstGeom prst="bentConnector3">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0" name="Right Arrow 19"/>
            <p:cNvSpPr/>
            <p:nvPr/>
          </p:nvSpPr>
          <p:spPr>
            <a:xfrm rot="10800000">
              <a:off x="827405" y="4187183"/>
              <a:ext cx="4071717" cy="256353"/>
            </a:xfrm>
            <a:prstGeom prst="rightArrow">
              <a:avLst>
                <a:gd name="adj1" fmla="val 50000"/>
                <a:gd name="adj2" fmla="val 140433"/>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1" name="Right Arrow 20"/>
            <p:cNvSpPr/>
            <p:nvPr/>
          </p:nvSpPr>
          <p:spPr>
            <a:xfrm>
              <a:off x="3448480" y="1594377"/>
              <a:ext cx="1421711" cy="242976"/>
            </a:xfrm>
            <a:prstGeom prst="rightArrow">
              <a:avLst>
                <a:gd name="adj1" fmla="val 50000"/>
                <a:gd name="adj2" fmla="val 95080"/>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2" name="Right Arrow 21"/>
            <p:cNvSpPr/>
            <p:nvPr/>
          </p:nvSpPr>
          <p:spPr>
            <a:xfrm>
              <a:off x="771524" y="331470"/>
              <a:ext cx="386716" cy="242570"/>
            </a:xfrm>
            <a:prstGeom prst="rightArrow">
              <a:avLst>
                <a:gd name="adj1" fmla="val 50000"/>
                <a:gd name="adj2" fmla="val 67849"/>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15000"/>
                </a:lnSpc>
                <a:spcBef>
                  <a:spcPts val="0"/>
                </a:spcBef>
                <a:spcAft>
                  <a:spcPts val="1000"/>
                </a:spcAft>
              </a:pPr>
              <a:r>
                <a:rPr lang="nl-NL" sz="900">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nl-NL" sz="900">
                <a:effectLst/>
                <a:latin typeface="Palatino Linotype" panose="02040502050505030304" pitchFamily="18" charset="0"/>
                <a:ea typeface="MS Mincho" panose="02020609040205080304" pitchFamily="49" charset="-128"/>
                <a:cs typeface="Times New Roman" panose="02020603050405020304" pitchFamily="18" charset="0"/>
              </a:endParaRPr>
            </a:p>
          </p:txBody>
        </p:sp>
        <p:grpSp>
          <p:nvGrpSpPr>
            <p:cNvPr id="23" name="Group 22"/>
            <p:cNvGrpSpPr/>
            <p:nvPr/>
          </p:nvGrpSpPr>
          <p:grpSpPr>
            <a:xfrm>
              <a:off x="3637132" y="1877633"/>
              <a:ext cx="997684" cy="927430"/>
              <a:chOff x="3123954" y="2585283"/>
              <a:chExt cx="1663676" cy="927430"/>
            </a:xfrm>
          </p:grpSpPr>
          <p:grpSp>
            <p:nvGrpSpPr>
              <p:cNvPr id="33" name="Group 32"/>
              <p:cNvGrpSpPr/>
              <p:nvPr/>
            </p:nvGrpSpPr>
            <p:grpSpPr>
              <a:xfrm>
                <a:off x="3123954" y="2585283"/>
                <a:ext cx="1663676" cy="927430"/>
                <a:chOff x="-161" y="-11939"/>
                <a:chExt cx="1085850" cy="1062730"/>
              </a:xfrm>
            </p:grpSpPr>
            <p:sp>
              <p:nvSpPr>
                <p:cNvPr id="35" name="Text Box 2"/>
                <p:cNvSpPr txBox="1"/>
                <p:nvPr/>
              </p:nvSpPr>
              <p:spPr>
                <a:xfrm>
                  <a:off x="-161" y="-11939"/>
                  <a:ext cx="1085850" cy="10627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Monitoring </a:t>
                  </a:r>
                  <a:endParaRPr lang="nl-NL" sz="1200">
                    <a:effectLst/>
                    <a:latin typeface="Times New Roman" panose="02020603050405020304" pitchFamily="18" charset="0"/>
                    <a:ea typeface="MS Mincho" panose="02020609040205080304" pitchFamily="49" charset="-128"/>
                  </a:endParaRPr>
                </a:p>
              </p:txBody>
            </p:sp>
            <p:sp>
              <p:nvSpPr>
                <p:cNvPr id="36" name="Rectangle 35"/>
                <p:cNvSpPr/>
                <p:nvPr/>
              </p:nvSpPr>
              <p:spPr>
                <a:xfrm>
                  <a:off x="99869" y="284412"/>
                  <a:ext cx="914399" cy="29384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900" b="1">
                      <a:effectLst/>
                      <a:latin typeface="Palatino Linotype" panose="02040502050505030304" pitchFamily="18" charset="0"/>
                      <a:ea typeface="MS Mincho" panose="02020609040205080304" pitchFamily="49" charset="-128"/>
                    </a:rPr>
                    <a:t>UO MNB</a:t>
                  </a:r>
                  <a:endParaRPr lang="nl-NL" sz="1200">
                    <a:effectLst/>
                    <a:latin typeface="Times New Roman" panose="02020603050405020304" pitchFamily="18" charset="0"/>
                    <a:ea typeface="MS Mincho" panose="02020609040205080304" pitchFamily="49" charset="-128"/>
                  </a:endParaRPr>
                </a:p>
              </p:txBody>
            </p:sp>
          </p:grpSp>
          <p:sp>
            <p:nvSpPr>
              <p:cNvPr id="34" name="Rectangle 33"/>
              <p:cNvSpPr/>
              <p:nvPr/>
            </p:nvSpPr>
            <p:spPr>
              <a:xfrm>
                <a:off x="3291166" y="3148920"/>
                <a:ext cx="1389481" cy="2875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900" b="1">
                    <a:effectLst/>
                    <a:latin typeface="Palatino Linotype" panose="02040502050505030304" pitchFamily="18" charset="0"/>
                    <a:ea typeface="MS Mincho" panose="02020609040205080304" pitchFamily="49" charset="-128"/>
                  </a:rPr>
                  <a:t>METEO</a:t>
                </a:r>
                <a:endParaRPr lang="nl-NL" sz="1200">
                  <a:effectLst/>
                  <a:latin typeface="Times New Roman" panose="02020603050405020304" pitchFamily="18" charset="0"/>
                  <a:ea typeface="MS Mincho" panose="02020609040205080304" pitchFamily="49" charset="-128"/>
                </a:endParaRPr>
              </a:p>
            </p:txBody>
          </p:sp>
        </p:grpSp>
        <p:cxnSp>
          <p:nvCxnSpPr>
            <p:cNvPr id="24" name="Elbow Connector 23"/>
            <p:cNvCxnSpPr>
              <a:stCxn id="36" idx="1"/>
              <a:endCxn id="43" idx="1"/>
            </p:cNvCxnSpPr>
            <p:nvPr/>
          </p:nvCxnSpPr>
          <p:spPr>
            <a:xfrm rot="10800000">
              <a:off x="1199722" y="737133"/>
              <a:ext cx="2529318" cy="1527339"/>
            </a:xfrm>
            <a:prstGeom prst="bentConnector3">
              <a:avLst>
                <a:gd name="adj1" fmla="val 109038"/>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5" name="Elbow Connector 24"/>
            <p:cNvCxnSpPr>
              <a:stCxn id="34" idx="1"/>
              <a:endCxn id="43" idx="1"/>
            </p:cNvCxnSpPr>
            <p:nvPr/>
          </p:nvCxnSpPr>
          <p:spPr>
            <a:xfrm rot="10800000">
              <a:off x="1199723" y="737133"/>
              <a:ext cx="2537685" cy="1847935"/>
            </a:xfrm>
            <a:prstGeom prst="bentConnector3">
              <a:avLst>
                <a:gd name="adj1" fmla="val 109008"/>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6" name="Text Box 2"/>
            <p:cNvSpPr txBox="1"/>
            <p:nvPr/>
          </p:nvSpPr>
          <p:spPr>
            <a:xfrm>
              <a:off x="1124582" y="3549456"/>
              <a:ext cx="1085215" cy="53966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900" b="1" u="sng" dirty="0" err="1" smtClean="0">
                  <a:effectLst/>
                  <a:latin typeface="Palatino Linotype" panose="02040502050505030304" pitchFamily="18" charset="0"/>
                  <a:ea typeface="MS Mincho" panose="02020609040205080304" pitchFamily="49" charset="-128"/>
                </a:rPr>
                <a:t>Regulering</a:t>
              </a:r>
              <a:r>
                <a:rPr lang="en-US" sz="900" b="1" u="sng" dirty="0" smtClean="0">
                  <a:effectLst/>
                  <a:latin typeface="Palatino Linotype" panose="02040502050505030304" pitchFamily="18" charset="0"/>
                  <a:ea typeface="MS Mincho" panose="02020609040205080304" pitchFamily="49" charset="-128"/>
                </a:rPr>
                <a:t>/ </a:t>
              </a:r>
              <a:r>
                <a:rPr lang="en-US" sz="900" b="1" u="sng" dirty="0" err="1" smtClean="0">
                  <a:effectLst/>
                  <a:latin typeface="Palatino Linotype" panose="02040502050505030304" pitchFamily="18" charset="0"/>
                  <a:ea typeface="MS Mincho" panose="02020609040205080304" pitchFamily="49" charset="-128"/>
                </a:rPr>
                <a:t>Beleid</a:t>
              </a:r>
              <a:endParaRPr lang="nl-NL" sz="1200" dirty="0">
                <a:effectLst/>
                <a:latin typeface="Times New Roman" panose="02020603050405020304" pitchFamily="18" charset="0"/>
                <a:ea typeface="MS Mincho" panose="02020609040205080304" pitchFamily="49" charset="-128"/>
              </a:endParaRPr>
            </a:p>
          </p:txBody>
        </p:sp>
        <p:sp>
          <p:nvSpPr>
            <p:cNvPr id="27" name="Text Box 2"/>
            <p:cNvSpPr txBox="1"/>
            <p:nvPr/>
          </p:nvSpPr>
          <p:spPr>
            <a:xfrm>
              <a:off x="2370192" y="3560147"/>
              <a:ext cx="1046303" cy="51627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Uitvoering</a:t>
              </a:r>
              <a:endParaRPr lang="nl-NL" sz="1200">
                <a:effectLst/>
                <a:latin typeface="Times New Roman" panose="02020603050405020304" pitchFamily="18" charset="0"/>
                <a:ea typeface="MS Mincho" panose="02020609040205080304" pitchFamily="49" charset="-128"/>
              </a:endParaRPr>
            </a:p>
          </p:txBody>
        </p:sp>
        <p:cxnSp>
          <p:nvCxnSpPr>
            <p:cNvPr id="28" name="Elbow Connector 27"/>
            <p:cNvCxnSpPr>
              <a:stCxn id="26" idx="3"/>
              <a:endCxn id="27" idx="1"/>
            </p:cNvCxnSpPr>
            <p:nvPr/>
          </p:nvCxnSpPr>
          <p:spPr>
            <a:xfrm flipV="1">
              <a:off x="2209797" y="3818286"/>
              <a:ext cx="160395" cy="1005"/>
            </a:xfrm>
            <a:prstGeom prst="bentConnector3">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9" name="Elbow Connector 28"/>
            <p:cNvCxnSpPr>
              <a:stCxn id="27" idx="3"/>
              <a:endCxn id="8" idx="1"/>
            </p:cNvCxnSpPr>
            <p:nvPr/>
          </p:nvCxnSpPr>
          <p:spPr>
            <a:xfrm flipV="1">
              <a:off x="3416495" y="3623453"/>
              <a:ext cx="178240" cy="194833"/>
            </a:xfrm>
            <a:prstGeom prst="bentConnector3">
              <a:avLst>
                <a:gd name="adj1" fmla="val 50000"/>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0" name="Right Arrow 29"/>
            <p:cNvSpPr/>
            <p:nvPr/>
          </p:nvSpPr>
          <p:spPr>
            <a:xfrm>
              <a:off x="3383737" y="3878386"/>
              <a:ext cx="1486453" cy="242570"/>
            </a:xfrm>
            <a:prstGeom prst="rightArrow">
              <a:avLst>
                <a:gd name="adj1" fmla="val 50000"/>
                <a:gd name="adj2" fmla="val 95080"/>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15000"/>
                </a:lnSpc>
                <a:spcBef>
                  <a:spcPts val="0"/>
                </a:spcBef>
                <a:spcAft>
                  <a:spcPts val="1000"/>
                </a:spcAft>
              </a:pPr>
              <a:r>
                <a:rPr lang="nl-NL" sz="900">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nl-NL" sz="900">
                <a:effectLst/>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31" name="Right Arrow 30"/>
            <p:cNvSpPr/>
            <p:nvPr/>
          </p:nvSpPr>
          <p:spPr>
            <a:xfrm>
              <a:off x="807719" y="3532505"/>
              <a:ext cx="386715" cy="241935"/>
            </a:xfrm>
            <a:prstGeom prst="rightArrow">
              <a:avLst>
                <a:gd name="adj1" fmla="val 50000"/>
                <a:gd name="adj2" fmla="val 67849"/>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15000"/>
                </a:lnSpc>
                <a:spcBef>
                  <a:spcPts val="0"/>
                </a:spcBef>
                <a:spcAft>
                  <a:spcPts val="1000"/>
                </a:spcAft>
              </a:pPr>
              <a:r>
                <a:rPr lang="en-US" sz="900">
                  <a:effectLst/>
                  <a:latin typeface="Palatino Linotype" panose="02040502050505030304" pitchFamily="18" charset="0"/>
                  <a:ea typeface="Times New Roman" panose="02020603050405020304" pitchFamily="18" charset="0"/>
                </a:rPr>
                <a:t> </a:t>
              </a:r>
              <a:endParaRPr lang="nl-NL" sz="1200">
                <a:effectLst/>
                <a:latin typeface="Times New Roman" panose="02020603050405020304" pitchFamily="18" charset="0"/>
                <a:ea typeface="MS Mincho" panose="02020609040205080304" pitchFamily="49" charset="-128"/>
              </a:endParaRPr>
            </a:p>
          </p:txBody>
        </p:sp>
        <p:sp>
          <p:nvSpPr>
            <p:cNvPr id="32" name="Up-Down Arrow 31"/>
            <p:cNvSpPr/>
            <p:nvPr/>
          </p:nvSpPr>
          <p:spPr>
            <a:xfrm>
              <a:off x="2621915" y="2805060"/>
              <a:ext cx="228600" cy="401496"/>
            </a:xfrm>
            <a:prstGeom prst="upDownArrow">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spTree>
    <p:extLst>
      <p:ext uri="{BB962C8B-B14F-4D97-AF65-F5344CB8AC3E}">
        <p14:creationId xmlns:p14="http://schemas.microsoft.com/office/powerpoint/2010/main" val="1274489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2060"/>
                </a:solidFill>
                <a:latin typeface="Palatino Linotype" panose="02040502050505030304" pitchFamily="18" charset="0"/>
              </a:rPr>
              <a:t>Institutionele</a:t>
            </a:r>
            <a:r>
              <a:rPr lang="en-US" b="1" dirty="0">
                <a:solidFill>
                  <a:srgbClr val="002060"/>
                </a:solidFill>
                <a:latin typeface="Palatino Linotype" panose="02040502050505030304" pitchFamily="18" charset="0"/>
              </a:rPr>
              <a:t> </a:t>
            </a:r>
            <a:r>
              <a:rPr lang="en-US" b="1" dirty="0" err="1" smtClean="0">
                <a:solidFill>
                  <a:srgbClr val="002060"/>
                </a:solidFill>
                <a:latin typeface="Palatino Linotype" panose="02040502050505030304" pitchFamily="18" charset="0"/>
              </a:rPr>
              <a:t>Raamwerk</a:t>
            </a:r>
            <a:r>
              <a:rPr lang="en-US" b="1" dirty="0" smtClean="0">
                <a:solidFill>
                  <a:srgbClr val="002060"/>
                </a:solidFill>
                <a:latin typeface="Palatino Linotype" panose="02040502050505030304" pitchFamily="18" charset="0"/>
              </a:rPr>
              <a:t> </a:t>
            </a:r>
            <a:r>
              <a:rPr lang="en-US" b="1" dirty="0" err="1">
                <a:solidFill>
                  <a:srgbClr val="002060"/>
                </a:solidFill>
                <a:latin typeface="Palatino Linotype" panose="02040502050505030304" pitchFamily="18" charset="0"/>
              </a:rPr>
              <a:t>voor</a:t>
            </a:r>
            <a:r>
              <a:rPr lang="en-US" b="1" dirty="0">
                <a:solidFill>
                  <a:srgbClr val="002060"/>
                </a:solidFill>
                <a:latin typeface="Palatino Linotype" panose="02040502050505030304" pitchFamily="18" charset="0"/>
              </a:rPr>
              <a:t> </a:t>
            </a:r>
            <a:r>
              <a:rPr lang="en-US" b="1" dirty="0" smtClean="0">
                <a:solidFill>
                  <a:srgbClr val="002060"/>
                </a:solidFill>
                <a:latin typeface="Palatino Linotype" panose="02040502050505030304" pitchFamily="18" charset="0"/>
              </a:rPr>
              <a:t>Water</a:t>
            </a:r>
            <a:endParaRPr lang="nl-NL" dirty="0"/>
          </a:p>
        </p:txBody>
      </p:sp>
      <p:sp>
        <p:nvSpPr>
          <p:cNvPr id="3" name="Content Placeholder 2"/>
          <p:cNvSpPr>
            <a:spLocks noGrp="1"/>
          </p:cNvSpPr>
          <p:nvPr>
            <p:ph idx="1"/>
          </p:nvPr>
        </p:nvSpPr>
        <p:spPr>
          <a:xfrm>
            <a:off x="838200" y="1825625"/>
            <a:ext cx="4066848" cy="4351338"/>
          </a:xfrm>
        </p:spPr>
        <p:txBody>
          <a:bodyPr>
            <a:normAutofit/>
          </a:bodyPr>
          <a:lstStyle/>
          <a:p>
            <a:pPr marL="0" indent="0">
              <a:buNone/>
            </a:pPr>
            <a:r>
              <a:rPr lang="en-US" sz="2000" b="1" dirty="0" smtClean="0">
                <a:latin typeface="Palatino Linotype" panose="02040502050505030304" pitchFamily="18" charset="0"/>
              </a:rPr>
              <a:t>Best practice:</a:t>
            </a:r>
          </a:p>
          <a:p>
            <a:pPr marL="0" indent="0">
              <a:buNone/>
            </a:pPr>
            <a:r>
              <a:rPr lang="nl-NL" sz="2000" dirty="0" smtClean="0">
                <a:latin typeface="Palatino Linotype" panose="02040502050505030304" pitchFamily="18" charset="0"/>
              </a:rPr>
              <a:t>Eén </a:t>
            </a:r>
            <a:r>
              <a:rPr lang="nl-NL" sz="2000" dirty="0">
                <a:latin typeface="Palatino Linotype" panose="02040502050505030304" pitchFamily="18" charset="0"/>
              </a:rPr>
              <a:t>instelling </a:t>
            </a:r>
            <a:r>
              <a:rPr lang="nl-NL" sz="2000" dirty="0" smtClean="0">
                <a:latin typeface="Palatino Linotype" panose="02040502050505030304" pitchFamily="18" charset="0"/>
              </a:rPr>
              <a:t>met </a:t>
            </a:r>
            <a:r>
              <a:rPr lang="nl-NL" sz="2000" dirty="0">
                <a:latin typeface="Palatino Linotype" panose="02040502050505030304" pitchFamily="18" charset="0"/>
              </a:rPr>
              <a:t>het mandaat om strategische planning-, ontwikkelings- en managementstrategieën voor </a:t>
            </a:r>
            <a:r>
              <a:rPr lang="nl-NL" sz="2000" dirty="0" smtClean="0">
                <a:latin typeface="Palatino Linotype" panose="02040502050505030304" pitchFamily="18" charset="0"/>
              </a:rPr>
              <a:t>watervoorraden</a:t>
            </a:r>
            <a:endParaRPr lang="nl-NL" sz="2000" dirty="0">
              <a:latin typeface="Palatino Linotype" panose="02040502050505030304" pitchFamily="18" charset="0"/>
            </a:endParaRPr>
          </a:p>
        </p:txBody>
      </p:sp>
      <p:grpSp>
        <p:nvGrpSpPr>
          <p:cNvPr id="4" name="Canvas 4"/>
          <p:cNvGrpSpPr/>
          <p:nvPr/>
        </p:nvGrpSpPr>
        <p:grpSpPr>
          <a:xfrm>
            <a:off x="5499652" y="1528153"/>
            <a:ext cx="6165154" cy="4946282"/>
            <a:chOff x="0" y="0"/>
            <a:chExt cx="5680710" cy="4478020"/>
          </a:xfrm>
        </p:grpSpPr>
        <p:sp>
          <p:nvSpPr>
            <p:cNvPr id="5" name="Rectangle 4"/>
            <p:cNvSpPr/>
            <p:nvPr/>
          </p:nvSpPr>
          <p:spPr>
            <a:xfrm>
              <a:off x="0" y="0"/>
              <a:ext cx="5680710" cy="4478020"/>
            </a:xfrm>
            <a:prstGeom prst="rect">
              <a:avLst/>
            </a:prstGeom>
            <a:ln w="12700"/>
          </p:spPr>
        </p:sp>
        <p:sp>
          <p:nvSpPr>
            <p:cNvPr id="6" name="Rectangle 5"/>
            <p:cNvSpPr/>
            <p:nvPr/>
          </p:nvSpPr>
          <p:spPr>
            <a:xfrm>
              <a:off x="941776" y="876"/>
              <a:ext cx="3829685" cy="2894965"/>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b="1">
                  <a:solidFill>
                    <a:srgbClr val="10253F"/>
                  </a:solidFill>
                  <a:effectLst/>
                  <a:latin typeface="Palatino Linotype" panose="02040502050505030304" pitchFamily="18" charset="0"/>
                  <a:ea typeface="MS Mincho" panose="02020609040205080304" pitchFamily="49" charset="-128"/>
                </a:rPr>
                <a:t>Waterbeheer</a:t>
              </a:r>
              <a:endParaRPr lang="nl-NL" sz="1200">
                <a:effectLst/>
                <a:latin typeface="Times New Roman" panose="02020603050405020304" pitchFamily="18" charset="0"/>
                <a:ea typeface="MS Mincho" panose="02020609040205080304" pitchFamily="49" charset="-128"/>
              </a:endParaRPr>
            </a:p>
          </p:txBody>
        </p:sp>
        <p:sp>
          <p:nvSpPr>
            <p:cNvPr id="7" name="Rectangle 6"/>
            <p:cNvSpPr/>
            <p:nvPr/>
          </p:nvSpPr>
          <p:spPr>
            <a:xfrm>
              <a:off x="941775" y="3185210"/>
              <a:ext cx="3830320" cy="100197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b="1">
                  <a:solidFill>
                    <a:srgbClr val="10253F"/>
                  </a:solidFill>
                  <a:effectLst/>
                  <a:latin typeface="Palatino Linotype" panose="02040502050505030304" pitchFamily="18" charset="0"/>
                  <a:ea typeface="MS Mincho" panose="02020609040205080304" pitchFamily="49" charset="-128"/>
                </a:rPr>
                <a:t>Ruimtelijke ordening</a:t>
              </a:r>
              <a:endParaRPr lang="nl-NL" sz="1200">
                <a:effectLst/>
                <a:latin typeface="Times New Roman" panose="02020603050405020304" pitchFamily="18" charset="0"/>
                <a:ea typeface="MS Mincho" panose="02020609040205080304" pitchFamily="49" charset="-128"/>
              </a:endParaRPr>
            </a:p>
          </p:txBody>
        </p:sp>
        <p:sp>
          <p:nvSpPr>
            <p:cNvPr id="8" name="Text Box 2"/>
            <p:cNvSpPr txBox="1"/>
            <p:nvPr/>
          </p:nvSpPr>
          <p:spPr>
            <a:xfrm>
              <a:off x="3594735" y="3384693"/>
              <a:ext cx="1083310" cy="4775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Toezicht en handhaving</a:t>
              </a:r>
              <a:endParaRPr lang="nl-NL" sz="1200">
                <a:effectLst/>
                <a:latin typeface="Times New Roman" panose="02020603050405020304" pitchFamily="18" charset="0"/>
                <a:ea typeface="MS Mincho" panose="02020609040205080304" pitchFamily="49" charset="-128"/>
              </a:endParaRPr>
            </a:p>
          </p:txBody>
        </p:sp>
        <p:sp>
          <p:nvSpPr>
            <p:cNvPr id="9" name="Rectangle 8"/>
            <p:cNvSpPr/>
            <p:nvPr/>
          </p:nvSpPr>
          <p:spPr>
            <a:xfrm>
              <a:off x="0" y="867"/>
              <a:ext cx="857250" cy="4442238"/>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nl-NL" sz="900" b="1" u="sng">
                  <a:effectLst/>
                  <a:latin typeface="Palatino Linotype" panose="02040502050505030304" pitchFamily="18" charset="0"/>
                  <a:ea typeface="MS Mincho" panose="02020609040205080304" pitchFamily="49" charset="-128"/>
                  <a:cs typeface="Times New Roman" panose="02020603050405020304" pitchFamily="18" charset="0"/>
                </a:rPr>
                <a:t>Specificaties</a:t>
              </a:r>
              <a:endParaRPr lang="nl-NL" sz="90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1000"/>
                </a:spcAft>
              </a:pPr>
              <a:r>
                <a:rPr lang="nl-NL" sz="900">
                  <a:effectLst/>
                  <a:latin typeface="Palatino Linotype" panose="02040502050505030304" pitchFamily="18" charset="0"/>
                  <a:ea typeface="MS Mincho" panose="02020609040205080304" pitchFamily="49" charset="-128"/>
                  <a:cs typeface="Times New Roman" panose="02020603050405020304" pitchFamily="18" charset="0"/>
                </a:rPr>
                <a:t>Visies</a:t>
              </a:r>
            </a:p>
            <a:p>
              <a:pPr marL="0" marR="0" algn="ctr">
                <a:lnSpc>
                  <a:spcPct val="115000"/>
                </a:lnSpc>
                <a:spcBef>
                  <a:spcPts val="0"/>
                </a:spcBef>
                <a:spcAft>
                  <a:spcPts val="1000"/>
                </a:spcAft>
              </a:pPr>
              <a:r>
                <a:rPr lang="nl-NL" sz="900">
                  <a:effectLst/>
                  <a:latin typeface="Palatino Linotype" panose="02040502050505030304" pitchFamily="18" charset="0"/>
                  <a:ea typeface="MS Mincho" panose="02020609040205080304" pitchFamily="49" charset="-128"/>
                  <a:cs typeface="Times New Roman" panose="02020603050405020304" pitchFamily="18" charset="0"/>
                </a:rPr>
                <a:t>Behoeftes</a:t>
              </a:r>
            </a:p>
            <a:p>
              <a:pPr marL="0" marR="0" algn="ctr">
                <a:lnSpc>
                  <a:spcPct val="115000"/>
                </a:lnSpc>
                <a:spcBef>
                  <a:spcPts val="0"/>
                </a:spcBef>
                <a:spcAft>
                  <a:spcPts val="1000"/>
                </a:spcAft>
              </a:pPr>
              <a:r>
                <a:rPr lang="nl-NL" sz="900">
                  <a:effectLst/>
                  <a:latin typeface="Palatino Linotype" panose="02040502050505030304" pitchFamily="18" charset="0"/>
                  <a:ea typeface="MS Mincho" panose="02020609040205080304" pitchFamily="49" charset="-128"/>
                  <a:cs typeface="Times New Roman" panose="02020603050405020304" pitchFamily="18" charset="0"/>
                </a:rPr>
                <a:t>Eisen</a:t>
              </a:r>
            </a:p>
          </p:txBody>
        </p:sp>
        <p:sp>
          <p:nvSpPr>
            <p:cNvPr id="10" name="Rectangle 9"/>
            <p:cNvSpPr/>
            <p:nvPr/>
          </p:nvSpPr>
          <p:spPr>
            <a:xfrm>
              <a:off x="4842456" y="867"/>
              <a:ext cx="808650" cy="444223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Feedback</a:t>
              </a:r>
              <a:endParaRPr lang="nl-NL" sz="1200">
                <a:effectLst/>
                <a:latin typeface="Times New Roman" panose="02020603050405020304" pitchFamily="18" charset="0"/>
                <a:ea typeface="MS Mincho" panose="02020609040205080304" pitchFamily="49" charset="-128"/>
              </a:endParaRPr>
            </a:p>
            <a:p>
              <a:pPr marL="0" marR="0" algn="ctr">
                <a:lnSpc>
                  <a:spcPct val="115000"/>
                </a:lnSpc>
                <a:spcBef>
                  <a:spcPts val="0"/>
                </a:spcBef>
                <a:spcAft>
                  <a:spcPts val="1000"/>
                </a:spcAft>
              </a:pPr>
              <a:r>
                <a:rPr lang="en-US" sz="900">
                  <a:effectLst/>
                  <a:latin typeface="Palatino Linotype" panose="02040502050505030304" pitchFamily="18" charset="0"/>
                  <a:ea typeface="MS Mincho" panose="02020609040205080304" pitchFamily="49" charset="-128"/>
                </a:rPr>
                <a:t>Gebruikers</a:t>
              </a:r>
              <a:endParaRPr lang="nl-NL" sz="1200">
                <a:effectLst/>
                <a:latin typeface="Times New Roman" panose="02020603050405020304" pitchFamily="18" charset="0"/>
                <a:ea typeface="MS Mincho" panose="02020609040205080304" pitchFamily="49" charset="-128"/>
              </a:endParaRPr>
            </a:p>
          </p:txBody>
        </p:sp>
        <p:grpSp>
          <p:nvGrpSpPr>
            <p:cNvPr id="11" name="Group 10"/>
            <p:cNvGrpSpPr/>
            <p:nvPr/>
          </p:nvGrpSpPr>
          <p:grpSpPr>
            <a:xfrm>
              <a:off x="1114018" y="251830"/>
              <a:ext cx="1085850" cy="1649167"/>
              <a:chOff x="1018769" y="342829"/>
              <a:chExt cx="1085850" cy="1649109"/>
            </a:xfrm>
          </p:grpSpPr>
          <p:sp>
            <p:nvSpPr>
              <p:cNvPr id="42" name="Text Box 6"/>
              <p:cNvSpPr txBox="1"/>
              <p:nvPr/>
            </p:nvSpPr>
            <p:spPr>
              <a:xfrm>
                <a:off x="1018769" y="342829"/>
                <a:ext cx="1085850" cy="164910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nl-NL" sz="900" b="1" u="sng" dirty="0" smtClean="0">
                    <a:effectLst/>
                    <a:latin typeface="Palatino Linotype" panose="02040502050505030304" pitchFamily="18" charset="0"/>
                    <a:ea typeface="MS Mincho" panose="02020609040205080304" pitchFamily="49" charset="-128"/>
                    <a:cs typeface="Times New Roman" panose="02020603050405020304" pitchFamily="18" charset="0"/>
                  </a:rPr>
                  <a:t>Regulering/ Beleid</a:t>
                </a:r>
                <a:endParaRPr lang="nl-NL" sz="900" dirty="0">
                  <a:effectLst/>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43" name="Rectangle 42"/>
              <p:cNvSpPr/>
              <p:nvPr/>
            </p:nvSpPr>
            <p:spPr>
              <a:xfrm>
                <a:off x="1099185" y="786442"/>
                <a:ext cx="914399" cy="7765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nl-NL" sz="1200" b="1" dirty="0" smtClean="0">
                    <a:effectLst/>
                    <a:latin typeface="Palatino Linotype" panose="02040502050505030304" pitchFamily="18" charset="0"/>
                    <a:ea typeface="MS Mincho" panose="02020609040205080304" pitchFamily="49" charset="-128"/>
                    <a:cs typeface="Times New Roman" panose="02020603050405020304" pitchFamily="18" charset="0"/>
                  </a:rPr>
                  <a:t>Water Autoriteit</a:t>
                </a:r>
                <a:endParaRPr lang="nl-NL" sz="1200" dirty="0">
                  <a:effectLst/>
                  <a:latin typeface="Palatino Linotype" panose="02040502050505030304" pitchFamily="18" charset="0"/>
                  <a:ea typeface="MS Mincho" panose="02020609040205080304" pitchFamily="49" charset="-128"/>
                  <a:cs typeface="Times New Roman" panose="02020603050405020304" pitchFamily="18" charset="0"/>
                </a:endParaRPr>
              </a:p>
            </p:txBody>
          </p:sp>
        </p:grpSp>
        <p:grpSp>
          <p:nvGrpSpPr>
            <p:cNvPr id="12" name="Group 11"/>
            <p:cNvGrpSpPr/>
            <p:nvPr/>
          </p:nvGrpSpPr>
          <p:grpSpPr>
            <a:xfrm>
              <a:off x="2370192" y="257229"/>
              <a:ext cx="1085215" cy="1643768"/>
              <a:chOff x="-279" y="-39"/>
              <a:chExt cx="1085850" cy="1628040"/>
            </a:xfrm>
          </p:grpSpPr>
          <p:sp>
            <p:nvSpPr>
              <p:cNvPr id="39" name="Text Box 2"/>
              <p:cNvSpPr txBox="1"/>
              <p:nvPr/>
            </p:nvSpPr>
            <p:spPr>
              <a:xfrm>
                <a:off x="-279" y="-39"/>
                <a:ext cx="1085850" cy="16280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Uitvoering</a:t>
                </a:r>
                <a:endParaRPr lang="nl-NL" sz="1200">
                  <a:effectLst/>
                  <a:latin typeface="Times New Roman" panose="02020603050405020304" pitchFamily="18" charset="0"/>
                  <a:ea typeface="MS Mincho" panose="02020609040205080304" pitchFamily="49" charset="-128"/>
                </a:endParaRPr>
              </a:p>
            </p:txBody>
          </p:sp>
          <p:sp>
            <p:nvSpPr>
              <p:cNvPr id="40" name="Rectangle 39"/>
              <p:cNvSpPr/>
              <p:nvPr/>
            </p:nvSpPr>
            <p:spPr>
              <a:xfrm>
                <a:off x="105181" y="277532"/>
                <a:ext cx="914399" cy="26366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900" b="1" dirty="0">
                    <a:effectLst/>
                    <a:latin typeface="Palatino Linotype" panose="02040502050505030304" pitchFamily="18" charset="0"/>
                    <a:ea typeface="MS Mincho" panose="02020609040205080304" pitchFamily="49" charset="-128"/>
                  </a:rPr>
                  <a:t>UO MNB.</a:t>
                </a:r>
                <a:endParaRPr lang="nl-NL" sz="1200" dirty="0">
                  <a:effectLst/>
                  <a:latin typeface="Times New Roman" panose="02020603050405020304" pitchFamily="18" charset="0"/>
                  <a:ea typeface="MS Mincho" panose="02020609040205080304" pitchFamily="49" charset="-128"/>
                </a:endParaRPr>
              </a:p>
            </p:txBody>
          </p:sp>
          <p:sp>
            <p:nvSpPr>
              <p:cNvPr id="41" name="Rectangle 40"/>
              <p:cNvSpPr/>
              <p:nvPr/>
            </p:nvSpPr>
            <p:spPr>
              <a:xfrm>
                <a:off x="105181" y="1129896"/>
                <a:ext cx="914399" cy="4248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dirty="0" err="1">
                    <a:effectLst/>
                    <a:latin typeface="Palatino Linotype" panose="02040502050505030304" pitchFamily="18" charset="0"/>
                    <a:ea typeface="MS Mincho" panose="02020609040205080304" pitchFamily="49" charset="-128"/>
                  </a:rPr>
                  <a:t>Infrastructuur</a:t>
                </a:r>
                <a:r>
                  <a:rPr lang="en-US" sz="800" dirty="0">
                    <a:effectLst/>
                    <a:latin typeface="Palatino Linotype" panose="02040502050505030304" pitchFamily="18" charset="0"/>
                    <a:ea typeface="MS Mincho" panose="02020609040205080304" pitchFamily="49" charset="-128"/>
                  </a:rPr>
                  <a:t>:</a:t>
                </a:r>
                <a:endParaRPr lang="nl-NL" sz="1200" dirty="0">
                  <a:effectLst/>
                  <a:latin typeface="Times New Roman" panose="02020603050405020304" pitchFamily="18" charset="0"/>
                  <a:ea typeface="MS Mincho" panose="02020609040205080304" pitchFamily="49" charset="-128"/>
                </a:endParaRPr>
              </a:p>
              <a:p>
                <a:pPr marL="0" marR="0" algn="ctr">
                  <a:lnSpc>
                    <a:spcPct val="115000"/>
                  </a:lnSpc>
                  <a:spcBef>
                    <a:spcPts val="0"/>
                  </a:spcBef>
                  <a:spcAft>
                    <a:spcPts val="1000"/>
                  </a:spcAft>
                </a:pPr>
                <a:r>
                  <a:rPr lang="en-US" sz="900" b="1" dirty="0">
                    <a:effectLst/>
                    <a:latin typeface="Palatino Linotype" panose="02040502050505030304" pitchFamily="18" charset="0"/>
                    <a:ea typeface="MS Mincho" panose="02020609040205080304" pitchFamily="49" charset="-128"/>
                  </a:rPr>
                  <a:t>UO </a:t>
                </a:r>
                <a:r>
                  <a:rPr lang="en-US" sz="900" b="1" dirty="0" smtClean="0">
                    <a:effectLst/>
                    <a:latin typeface="Palatino Linotype" panose="02040502050505030304" pitchFamily="18" charset="0"/>
                    <a:ea typeface="MS Mincho" panose="02020609040205080304" pitchFamily="49" charset="-128"/>
                  </a:rPr>
                  <a:t>OW</a:t>
                </a:r>
                <a:endParaRPr lang="nl-NL" sz="1200" dirty="0">
                  <a:effectLst/>
                  <a:latin typeface="Times New Roman" panose="02020603050405020304" pitchFamily="18" charset="0"/>
                  <a:ea typeface="MS Mincho" panose="02020609040205080304" pitchFamily="49" charset="-128"/>
                </a:endParaRPr>
              </a:p>
            </p:txBody>
          </p:sp>
        </p:grpSp>
        <p:sp>
          <p:nvSpPr>
            <p:cNvPr id="13" name="Rectangle 12"/>
            <p:cNvSpPr/>
            <p:nvPr/>
          </p:nvSpPr>
          <p:spPr>
            <a:xfrm>
              <a:off x="2475590" y="875209"/>
              <a:ext cx="913765" cy="452820"/>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nl-NL" sz="800">
                  <a:effectLst/>
                  <a:latin typeface="Palatino Linotype" panose="02040502050505030304" pitchFamily="18" charset="0"/>
                  <a:ea typeface="MS Mincho" panose="02020609040205080304" pitchFamily="49" charset="-128"/>
                </a:rPr>
                <a:t>Drinkwater:</a:t>
              </a:r>
              <a:endParaRPr lang="nl-NL" sz="1200">
                <a:effectLst/>
                <a:latin typeface="Times New Roman" panose="02020603050405020304" pitchFamily="18" charset="0"/>
                <a:ea typeface="MS Mincho" panose="02020609040205080304" pitchFamily="49" charset="-128"/>
              </a:endParaRPr>
            </a:p>
            <a:p>
              <a:pPr marL="0" marR="0" algn="ctr">
                <a:lnSpc>
                  <a:spcPct val="115000"/>
                </a:lnSpc>
                <a:spcBef>
                  <a:spcPts val="0"/>
                </a:spcBef>
                <a:spcAft>
                  <a:spcPts val="1000"/>
                </a:spcAft>
              </a:pPr>
              <a:r>
                <a:rPr lang="nl-NL" sz="900">
                  <a:effectLst/>
                  <a:latin typeface="Palatino Linotype" panose="02040502050505030304" pitchFamily="18" charset="0"/>
                  <a:ea typeface="MS Mincho" panose="02020609040205080304" pitchFamily="49" charset="-128"/>
                </a:rPr>
                <a:t>Aqualectra</a:t>
              </a:r>
              <a:endParaRPr lang="nl-NL" sz="1200">
                <a:effectLst/>
                <a:latin typeface="Times New Roman" panose="02020603050405020304" pitchFamily="18" charset="0"/>
                <a:ea typeface="MS Mincho" panose="02020609040205080304" pitchFamily="49" charset="-128"/>
              </a:endParaRPr>
            </a:p>
          </p:txBody>
        </p:sp>
        <p:grpSp>
          <p:nvGrpSpPr>
            <p:cNvPr id="14" name="Group 13"/>
            <p:cNvGrpSpPr/>
            <p:nvPr/>
          </p:nvGrpSpPr>
          <p:grpSpPr>
            <a:xfrm>
              <a:off x="3595686" y="263139"/>
              <a:ext cx="1085215" cy="1135395"/>
              <a:chOff x="3210429" y="114286"/>
              <a:chExt cx="1085850" cy="964157"/>
            </a:xfrm>
          </p:grpSpPr>
          <p:sp>
            <p:nvSpPr>
              <p:cNvPr id="37" name="Text Box 2"/>
              <p:cNvSpPr txBox="1"/>
              <p:nvPr/>
            </p:nvSpPr>
            <p:spPr>
              <a:xfrm>
                <a:off x="3210429" y="114286"/>
                <a:ext cx="1085850" cy="96415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Toezicht en handhaving</a:t>
                </a:r>
                <a:endParaRPr lang="nl-NL" sz="1200">
                  <a:effectLst/>
                  <a:latin typeface="Times New Roman" panose="02020603050405020304" pitchFamily="18" charset="0"/>
                  <a:ea typeface="MS Mincho" panose="02020609040205080304" pitchFamily="49" charset="-128"/>
                </a:endParaRPr>
              </a:p>
            </p:txBody>
          </p:sp>
          <p:sp>
            <p:nvSpPr>
              <p:cNvPr id="38" name="Rectangle 37"/>
              <p:cNvSpPr/>
              <p:nvPr/>
            </p:nvSpPr>
            <p:spPr>
              <a:xfrm>
                <a:off x="3325547" y="490782"/>
                <a:ext cx="914399" cy="52726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900" b="1">
                    <a:effectLst/>
                    <a:latin typeface="Palatino Linotype" panose="02040502050505030304" pitchFamily="18" charset="0"/>
                    <a:ea typeface="MS Mincho" panose="02020609040205080304" pitchFamily="49" charset="-128"/>
                  </a:rPr>
                  <a:t>Inspectie Volksgezondheid.</a:t>
                </a:r>
                <a:endParaRPr lang="nl-NL" sz="1200">
                  <a:effectLst/>
                  <a:latin typeface="Times New Roman" panose="02020603050405020304" pitchFamily="18" charset="0"/>
                  <a:ea typeface="MS Mincho" panose="02020609040205080304" pitchFamily="49" charset="-128"/>
                </a:endParaRPr>
              </a:p>
            </p:txBody>
          </p:sp>
        </p:grpSp>
        <p:cxnSp>
          <p:nvCxnSpPr>
            <p:cNvPr id="15" name="Elbow Connector 14"/>
            <p:cNvCxnSpPr>
              <a:stCxn id="42" idx="3"/>
              <a:endCxn id="41" idx="1"/>
            </p:cNvCxnSpPr>
            <p:nvPr/>
          </p:nvCxnSpPr>
          <p:spPr>
            <a:xfrm>
              <a:off x="2199868" y="1076414"/>
              <a:ext cx="275723" cy="536149"/>
            </a:xfrm>
            <a:prstGeom prst="bentConnector3">
              <a:avLst>
                <a:gd name="adj1" fmla="val 50000"/>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Elbow Connector 15"/>
            <p:cNvCxnSpPr>
              <a:stCxn id="43" idx="3"/>
              <a:endCxn id="40" idx="1"/>
            </p:cNvCxnSpPr>
            <p:nvPr/>
          </p:nvCxnSpPr>
          <p:spPr>
            <a:xfrm flipV="1">
              <a:off x="2108833" y="670587"/>
              <a:ext cx="366757" cy="413140"/>
            </a:xfrm>
            <a:prstGeom prst="bentConnector3">
              <a:avLst>
                <a:gd name="adj1" fmla="val 50000"/>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Elbow Connector 16"/>
            <p:cNvCxnSpPr>
              <a:stCxn id="43" idx="3"/>
              <a:endCxn id="13" idx="1"/>
            </p:cNvCxnSpPr>
            <p:nvPr/>
          </p:nvCxnSpPr>
          <p:spPr>
            <a:xfrm>
              <a:off x="2108833" y="1083728"/>
              <a:ext cx="366756" cy="17892"/>
            </a:xfrm>
            <a:prstGeom prst="bentConnector3">
              <a:avLst>
                <a:gd name="adj1" fmla="val 50000"/>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Elbow Connector 17"/>
            <p:cNvCxnSpPr>
              <a:stCxn id="13" idx="3"/>
              <a:endCxn id="38" idx="2"/>
            </p:cNvCxnSpPr>
            <p:nvPr/>
          </p:nvCxnSpPr>
          <p:spPr>
            <a:xfrm>
              <a:off x="3389355" y="1101619"/>
              <a:ext cx="778314" cy="225795"/>
            </a:xfrm>
            <a:prstGeom prst="bentConnector4">
              <a:avLst>
                <a:gd name="adj1" fmla="val 20646"/>
                <a:gd name="adj2" fmla="val 201242"/>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9" name="Elbow Connector 18"/>
            <p:cNvCxnSpPr>
              <a:stCxn id="40" idx="3"/>
              <a:endCxn id="38" idx="1"/>
            </p:cNvCxnSpPr>
            <p:nvPr/>
          </p:nvCxnSpPr>
          <p:spPr>
            <a:xfrm>
              <a:off x="3389454" y="781272"/>
              <a:ext cx="321283" cy="346370"/>
            </a:xfrm>
            <a:prstGeom prst="bentConnector3">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0" name="Right Arrow 19"/>
            <p:cNvSpPr/>
            <p:nvPr/>
          </p:nvSpPr>
          <p:spPr>
            <a:xfrm rot="10800000">
              <a:off x="827405" y="4187183"/>
              <a:ext cx="4071717" cy="256353"/>
            </a:xfrm>
            <a:prstGeom prst="rightArrow">
              <a:avLst>
                <a:gd name="adj1" fmla="val 50000"/>
                <a:gd name="adj2" fmla="val 140433"/>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1" name="Right Arrow 20"/>
            <p:cNvSpPr/>
            <p:nvPr/>
          </p:nvSpPr>
          <p:spPr>
            <a:xfrm>
              <a:off x="3448480" y="1594377"/>
              <a:ext cx="1421711" cy="242976"/>
            </a:xfrm>
            <a:prstGeom prst="rightArrow">
              <a:avLst>
                <a:gd name="adj1" fmla="val 50000"/>
                <a:gd name="adj2" fmla="val 95080"/>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2" name="Right Arrow 21"/>
            <p:cNvSpPr/>
            <p:nvPr/>
          </p:nvSpPr>
          <p:spPr>
            <a:xfrm>
              <a:off x="771524" y="331470"/>
              <a:ext cx="386716" cy="242570"/>
            </a:xfrm>
            <a:prstGeom prst="rightArrow">
              <a:avLst>
                <a:gd name="adj1" fmla="val 50000"/>
                <a:gd name="adj2" fmla="val 67849"/>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15000"/>
                </a:lnSpc>
                <a:spcBef>
                  <a:spcPts val="0"/>
                </a:spcBef>
                <a:spcAft>
                  <a:spcPts val="1000"/>
                </a:spcAft>
              </a:pPr>
              <a:r>
                <a:rPr lang="nl-NL" sz="900">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nl-NL" sz="900">
                <a:effectLst/>
                <a:latin typeface="Palatino Linotype" panose="02040502050505030304" pitchFamily="18" charset="0"/>
                <a:ea typeface="MS Mincho" panose="02020609040205080304" pitchFamily="49" charset="-128"/>
                <a:cs typeface="Times New Roman" panose="02020603050405020304" pitchFamily="18" charset="0"/>
              </a:endParaRPr>
            </a:p>
          </p:txBody>
        </p:sp>
        <p:grpSp>
          <p:nvGrpSpPr>
            <p:cNvPr id="23" name="Group 22"/>
            <p:cNvGrpSpPr/>
            <p:nvPr/>
          </p:nvGrpSpPr>
          <p:grpSpPr>
            <a:xfrm>
              <a:off x="3637132" y="1877633"/>
              <a:ext cx="997684" cy="927430"/>
              <a:chOff x="3123954" y="2585283"/>
              <a:chExt cx="1663676" cy="927430"/>
            </a:xfrm>
          </p:grpSpPr>
          <p:grpSp>
            <p:nvGrpSpPr>
              <p:cNvPr id="33" name="Group 32"/>
              <p:cNvGrpSpPr/>
              <p:nvPr/>
            </p:nvGrpSpPr>
            <p:grpSpPr>
              <a:xfrm>
                <a:off x="3123954" y="2585283"/>
                <a:ext cx="1663676" cy="927430"/>
                <a:chOff x="-161" y="-11939"/>
                <a:chExt cx="1085850" cy="1062730"/>
              </a:xfrm>
            </p:grpSpPr>
            <p:sp>
              <p:nvSpPr>
                <p:cNvPr id="35" name="Text Box 2"/>
                <p:cNvSpPr txBox="1"/>
                <p:nvPr/>
              </p:nvSpPr>
              <p:spPr>
                <a:xfrm>
                  <a:off x="-161" y="-11939"/>
                  <a:ext cx="1085850" cy="10627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Monitoring </a:t>
                  </a:r>
                  <a:endParaRPr lang="nl-NL" sz="1200">
                    <a:effectLst/>
                    <a:latin typeface="Times New Roman" panose="02020603050405020304" pitchFamily="18" charset="0"/>
                    <a:ea typeface="MS Mincho" panose="02020609040205080304" pitchFamily="49" charset="-128"/>
                  </a:endParaRPr>
                </a:p>
              </p:txBody>
            </p:sp>
            <p:sp>
              <p:nvSpPr>
                <p:cNvPr id="36" name="Rectangle 35"/>
                <p:cNvSpPr/>
                <p:nvPr/>
              </p:nvSpPr>
              <p:spPr>
                <a:xfrm>
                  <a:off x="99869" y="284412"/>
                  <a:ext cx="914399" cy="29384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900" b="1">
                      <a:effectLst/>
                      <a:latin typeface="Palatino Linotype" panose="02040502050505030304" pitchFamily="18" charset="0"/>
                      <a:ea typeface="MS Mincho" panose="02020609040205080304" pitchFamily="49" charset="-128"/>
                    </a:rPr>
                    <a:t>UO MNB</a:t>
                  </a:r>
                  <a:endParaRPr lang="nl-NL" sz="1200">
                    <a:effectLst/>
                    <a:latin typeface="Times New Roman" panose="02020603050405020304" pitchFamily="18" charset="0"/>
                    <a:ea typeface="MS Mincho" panose="02020609040205080304" pitchFamily="49" charset="-128"/>
                  </a:endParaRPr>
                </a:p>
              </p:txBody>
            </p:sp>
          </p:grpSp>
          <p:sp>
            <p:nvSpPr>
              <p:cNvPr id="34" name="Rectangle 33"/>
              <p:cNvSpPr/>
              <p:nvPr/>
            </p:nvSpPr>
            <p:spPr>
              <a:xfrm>
                <a:off x="3291166" y="3148920"/>
                <a:ext cx="1389481" cy="2875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900" b="1">
                    <a:effectLst/>
                    <a:latin typeface="Palatino Linotype" panose="02040502050505030304" pitchFamily="18" charset="0"/>
                    <a:ea typeface="MS Mincho" panose="02020609040205080304" pitchFamily="49" charset="-128"/>
                  </a:rPr>
                  <a:t>METEO</a:t>
                </a:r>
                <a:endParaRPr lang="nl-NL" sz="1200">
                  <a:effectLst/>
                  <a:latin typeface="Times New Roman" panose="02020603050405020304" pitchFamily="18" charset="0"/>
                  <a:ea typeface="MS Mincho" panose="02020609040205080304" pitchFamily="49" charset="-128"/>
                </a:endParaRPr>
              </a:p>
            </p:txBody>
          </p:sp>
        </p:grpSp>
        <p:cxnSp>
          <p:nvCxnSpPr>
            <p:cNvPr id="24" name="Elbow Connector 23"/>
            <p:cNvCxnSpPr>
              <a:stCxn id="36" idx="1"/>
              <a:endCxn id="43" idx="1"/>
            </p:cNvCxnSpPr>
            <p:nvPr/>
          </p:nvCxnSpPr>
          <p:spPr>
            <a:xfrm rot="10800000">
              <a:off x="1194434" y="1083728"/>
              <a:ext cx="2534606" cy="1180743"/>
            </a:xfrm>
            <a:prstGeom prst="bentConnector3">
              <a:avLst>
                <a:gd name="adj1" fmla="val 108310"/>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5" name="Elbow Connector 24"/>
            <p:cNvCxnSpPr>
              <a:stCxn id="34" idx="1"/>
              <a:endCxn id="43" idx="1"/>
            </p:cNvCxnSpPr>
            <p:nvPr/>
          </p:nvCxnSpPr>
          <p:spPr>
            <a:xfrm rot="10800000">
              <a:off x="1194434" y="1083728"/>
              <a:ext cx="2542972" cy="1501339"/>
            </a:xfrm>
            <a:prstGeom prst="bentConnector3">
              <a:avLst>
                <a:gd name="adj1" fmla="val 108283"/>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6" name="Text Box 2"/>
            <p:cNvSpPr txBox="1"/>
            <p:nvPr/>
          </p:nvSpPr>
          <p:spPr>
            <a:xfrm>
              <a:off x="1124582" y="3549456"/>
              <a:ext cx="1085215" cy="53966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900" b="1" u="sng" dirty="0" err="1" smtClean="0">
                  <a:effectLst/>
                  <a:latin typeface="Palatino Linotype" panose="02040502050505030304" pitchFamily="18" charset="0"/>
                  <a:ea typeface="MS Mincho" panose="02020609040205080304" pitchFamily="49" charset="-128"/>
                </a:rPr>
                <a:t>Regulering</a:t>
              </a:r>
              <a:r>
                <a:rPr lang="en-US" sz="900" b="1" u="sng" dirty="0" smtClean="0">
                  <a:effectLst/>
                  <a:latin typeface="Palatino Linotype" panose="02040502050505030304" pitchFamily="18" charset="0"/>
                  <a:ea typeface="MS Mincho" panose="02020609040205080304" pitchFamily="49" charset="-128"/>
                </a:rPr>
                <a:t>/ </a:t>
              </a:r>
              <a:r>
                <a:rPr lang="en-US" sz="900" b="1" u="sng" dirty="0" err="1" smtClean="0">
                  <a:effectLst/>
                  <a:latin typeface="Palatino Linotype" panose="02040502050505030304" pitchFamily="18" charset="0"/>
                  <a:ea typeface="MS Mincho" panose="02020609040205080304" pitchFamily="49" charset="-128"/>
                </a:rPr>
                <a:t>Beleid</a:t>
              </a:r>
              <a:endParaRPr lang="nl-NL" sz="1200" dirty="0">
                <a:effectLst/>
                <a:latin typeface="Times New Roman" panose="02020603050405020304" pitchFamily="18" charset="0"/>
                <a:ea typeface="MS Mincho" panose="02020609040205080304" pitchFamily="49" charset="-128"/>
              </a:endParaRPr>
            </a:p>
          </p:txBody>
        </p:sp>
        <p:sp>
          <p:nvSpPr>
            <p:cNvPr id="27" name="Text Box 2"/>
            <p:cNvSpPr txBox="1"/>
            <p:nvPr/>
          </p:nvSpPr>
          <p:spPr>
            <a:xfrm>
              <a:off x="2370192" y="3560147"/>
              <a:ext cx="1046303" cy="51627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900" b="1" u="sng">
                  <a:effectLst/>
                  <a:latin typeface="Palatino Linotype" panose="02040502050505030304" pitchFamily="18" charset="0"/>
                  <a:ea typeface="MS Mincho" panose="02020609040205080304" pitchFamily="49" charset="-128"/>
                </a:rPr>
                <a:t>Uitvoering</a:t>
              </a:r>
              <a:endParaRPr lang="nl-NL" sz="1200">
                <a:effectLst/>
                <a:latin typeface="Times New Roman" panose="02020603050405020304" pitchFamily="18" charset="0"/>
                <a:ea typeface="MS Mincho" panose="02020609040205080304" pitchFamily="49" charset="-128"/>
              </a:endParaRPr>
            </a:p>
          </p:txBody>
        </p:sp>
        <p:cxnSp>
          <p:nvCxnSpPr>
            <p:cNvPr id="28" name="Elbow Connector 27"/>
            <p:cNvCxnSpPr>
              <a:stCxn id="26" idx="3"/>
              <a:endCxn id="27" idx="1"/>
            </p:cNvCxnSpPr>
            <p:nvPr/>
          </p:nvCxnSpPr>
          <p:spPr>
            <a:xfrm flipV="1">
              <a:off x="2209797" y="3818286"/>
              <a:ext cx="160395" cy="1005"/>
            </a:xfrm>
            <a:prstGeom prst="bentConnector3">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9" name="Elbow Connector 28"/>
            <p:cNvCxnSpPr>
              <a:stCxn id="27" idx="3"/>
              <a:endCxn id="8" idx="1"/>
            </p:cNvCxnSpPr>
            <p:nvPr/>
          </p:nvCxnSpPr>
          <p:spPr>
            <a:xfrm flipV="1">
              <a:off x="3416495" y="3623453"/>
              <a:ext cx="178240" cy="194833"/>
            </a:xfrm>
            <a:prstGeom prst="bentConnector3">
              <a:avLst>
                <a:gd name="adj1" fmla="val 50000"/>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0" name="Right Arrow 29"/>
            <p:cNvSpPr/>
            <p:nvPr/>
          </p:nvSpPr>
          <p:spPr>
            <a:xfrm>
              <a:off x="3383737" y="3878386"/>
              <a:ext cx="1486453" cy="242570"/>
            </a:xfrm>
            <a:prstGeom prst="rightArrow">
              <a:avLst>
                <a:gd name="adj1" fmla="val 50000"/>
                <a:gd name="adj2" fmla="val 95080"/>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15000"/>
                </a:lnSpc>
                <a:spcBef>
                  <a:spcPts val="0"/>
                </a:spcBef>
                <a:spcAft>
                  <a:spcPts val="1000"/>
                </a:spcAft>
              </a:pPr>
              <a:r>
                <a:rPr lang="nl-NL" sz="900">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nl-NL" sz="900">
                <a:effectLst/>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31" name="Right Arrow 30"/>
            <p:cNvSpPr/>
            <p:nvPr/>
          </p:nvSpPr>
          <p:spPr>
            <a:xfrm>
              <a:off x="807719" y="3532505"/>
              <a:ext cx="386715" cy="241935"/>
            </a:xfrm>
            <a:prstGeom prst="rightArrow">
              <a:avLst>
                <a:gd name="adj1" fmla="val 50000"/>
                <a:gd name="adj2" fmla="val 67849"/>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15000"/>
                </a:lnSpc>
                <a:spcBef>
                  <a:spcPts val="0"/>
                </a:spcBef>
                <a:spcAft>
                  <a:spcPts val="1000"/>
                </a:spcAft>
              </a:pPr>
              <a:r>
                <a:rPr lang="en-US" sz="900">
                  <a:effectLst/>
                  <a:latin typeface="Palatino Linotype" panose="02040502050505030304" pitchFamily="18" charset="0"/>
                  <a:ea typeface="Times New Roman" panose="02020603050405020304" pitchFamily="18" charset="0"/>
                </a:rPr>
                <a:t> </a:t>
              </a:r>
              <a:endParaRPr lang="nl-NL" sz="1200">
                <a:effectLst/>
                <a:latin typeface="Times New Roman" panose="02020603050405020304" pitchFamily="18" charset="0"/>
                <a:ea typeface="MS Mincho" panose="02020609040205080304" pitchFamily="49" charset="-128"/>
              </a:endParaRPr>
            </a:p>
          </p:txBody>
        </p:sp>
        <p:sp>
          <p:nvSpPr>
            <p:cNvPr id="32" name="Up-Down Arrow 31"/>
            <p:cNvSpPr/>
            <p:nvPr/>
          </p:nvSpPr>
          <p:spPr>
            <a:xfrm>
              <a:off x="2621915" y="2805060"/>
              <a:ext cx="228600" cy="401496"/>
            </a:xfrm>
            <a:prstGeom prst="upDownArrow">
              <a:avLst/>
            </a:prstGeom>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graphicFrame>
        <p:nvGraphicFramePr>
          <p:cNvPr id="45" name="Diagram 44"/>
          <p:cNvGraphicFramePr/>
          <p:nvPr>
            <p:extLst/>
          </p:nvPr>
        </p:nvGraphicFramePr>
        <p:xfrm>
          <a:off x="527901" y="3894607"/>
          <a:ext cx="4672658" cy="2797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391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Probleemanalyse</a:t>
            </a:r>
            <a:endParaRPr lang="nl-NL" dirty="0"/>
          </a:p>
        </p:txBody>
      </p:sp>
      <p:sp>
        <p:nvSpPr>
          <p:cNvPr id="3" name="Subtitle 2"/>
          <p:cNvSpPr>
            <a:spLocks noGrp="1"/>
          </p:cNvSpPr>
          <p:nvPr>
            <p:ph type="subTitle" idx="1"/>
          </p:nvPr>
        </p:nvSpPr>
        <p:spPr>
          <a:xfrm>
            <a:off x="1395663" y="4406107"/>
            <a:ext cx="9144000" cy="1655762"/>
          </a:xfrm>
        </p:spPr>
        <p:txBody>
          <a:bodyPr>
            <a:normAutofit/>
          </a:bodyPr>
          <a:lstStyle/>
          <a:p>
            <a:pPr algn="l"/>
            <a:r>
              <a:rPr lang="en-US" sz="3200" i="1" dirty="0" err="1" smtClean="0">
                <a:solidFill>
                  <a:schemeClr val="bg1"/>
                </a:solidFill>
                <a:latin typeface="Palatino Linotype" panose="02040502050505030304" pitchFamily="18" charset="0"/>
              </a:rPr>
              <a:t>Resultaat</a:t>
            </a:r>
            <a:r>
              <a:rPr lang="en-US" sz="3200" i="1" dirty="0" smtClean="0">
                <a:solidFill>
                  <a:schemeClr val="bg1"/>
                </a:solidFill>
                <a:latin typeface="Palatino Linotype" panose="02040502050505030304" pitchFamily="18" charset="0"/>
              </a:rPr>
              <a:t> </a:t>
            </a:r>
            <a:r>
              <a:rPr lang="en-US" sz="3200" i="1" dirty="0" err="1" smtClean="0">
                <a:solidFill>
                  <a:schemeClr val="bg1"/>
                </a:solidFill>
                <a:latin typeface="Palatino Linotype" panose="02040502050505030304" pitchFamily="18" charset="0"/>
              </a:rPr>
              <a:t>Probleemanalyse</a:t>
            </a:r>
            <a:endParaRPr lang="nl-NL" sz="2000" i="1" dirty="0">
              <a:solidFill>
                <a:schemeClr val="bg1"/>
              </a:solidFill>
              <a:latin typeface="Palatino Linotype" panose="02040502050505030304" pitchFamily="18" charset="0"/>
            </a:endParaRPr>
          </a:p>
        </p:txBody>
      </p:sp>
      <p:pic>
        <p:nvPicPr>
          <p:cNvPr id="5" name="Picture 4" descr="C:\Users\dezmeul\AppData\Local\Microsoft\Windows\INetCache\Content.Word\P.C.I.H.B.E.B logo land curacao.jpg"/>
          <p:cNvPicPr/>
          <p:nvPr/>
        </p:nvPicPr>
        <p:blipFill>
          <a:blip r:embed="rId3">
            <a:extLst>
              <a:ext uri="{28A0092B-C50C-407E-A947-70E740481C1C}">
                <a14:useLocalDpi xmlns:a14="http://schemas.microsoft.com/office/drawing/2010/main" val="0"/>
              </a:ext>
            </a:extLst>
          </a:blip>
          <a:srcRect/>
          <a:stretch>
            <a:fillRect/>
          </a:stretch>
        </p:blipFill>
        <p:spPr bwMode="auto">
          <a:xfrm>
            <a:off x="-454727" y="2316163"/>
            <a:ext cx="12844780" cy="1724025"/>
          </a:xfrm>
          <a:prstGeom prst="rect">
            <a:avLst/>
          </a:prstGeom>
          <a:noFill/>
          <a:ln>
            <a:noFill/>
          </a:ln>
        </p:spPr>
      </p:pic>
      <p:sp>
        <p:nvSpPr>
          <p:cNvPr id="6" name="Text Box 7"/>
          <p:cNvSpPr txBox="1"/>
          <p:nvPr/>
        </p:nvSpPr>
        <p:spPr>
          <a:xfrm>
            <a:off x="2037348" y="2438400"/>
            <a:ext cx="10154652" cy="160178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l">
              <a:lnSpc>
                <a:spcPct val="115000"/>
              </a:lnSpc>
              <a:spcBef>
                <a:spcPts val="0"/>
              </a:spcBef>
              <a:spcAft>
                <a:spcPts val="0"/>
              </a:spcAft>
            </a:pP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R</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EGERING</a:t>
            </a: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 </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VAN</a:t>
            </a:r>
            <a:r>
              <a:rPr lang="nl-NL" sz="2400"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 C</a:t>
            </a:r>
            <a:r>
              <a:rPr lang="nl-NL" b="1"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URAÇAO</a:t>
            </a:r>
            <a:endParaRPr lang="nl-NL" sz="105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lgn="l">
              <a:lnSpc>
                <a:spcPct val="115000"/>
              </a:lnSpc>
              <a:spcBef>
                <a:spcPts val="0"/>
              </a:spcBef>
              <a:spcAft>
                <a:spcPts val="1000"/>
              </a:spcAft>
            </a:pP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C</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OMMISSIE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I</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NTEGRAAL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W</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ATERMANAGEMENT </a:t>
            </a:r>
            <a:r>
              <a:rPr lang="nl-NL"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C</a:t>
            </a:r>
            <a:r>
              <a:rPr lang="nl-NL" sz="1600" dirty="0">
                <a:solidFill>
                  <a:srgbClr val="002060"/>
                </a:solidFill>
                <a:effectLst/>
                <a:latin typeface="Palatino Linotype" panose="02040502050505030304" pitchFamily="18" charset="0"/>
                <a:ea typeface="MS Mincho" panose="02020609040205080304" pitchFamily="49" charset="-128"/>
                <a:cs typeface="Times New Roman" panose="02020603050405020304" pitchFamily="18" charset="0"/>
              </a:rPr>
              <a:t>URAÇAO</a:t>
            </a:r>
            <a:endParaRPr lang="nl-NL" sz="105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0" marR="0" algn="just">
              <a:lnSpc>
                <a:spcPct val="115000"/>
              </a:lnSpc>
              <a:spcBef>
                <a:spcPts val="0"/>
              </a:spcBef>
              <a:spcAft>
                <a:spcPts val="1000"/>
              </a:spcAft>
            </a:pPr>
            <a:r>
              <a:rPr lang="nl-NL" sz="900" dirty="0">
                <a:effectLst/>
                <a:latin typeface="Palatino Linotype" panose="02040502050505030304" pitchFamily="18"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922524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2060"/>
                </a:solidFill>
                <a:latin typeface="Palatino Linotype" panose="02040502050505030304" pitchFamily="18" charset="0"/>
              </a:rPr>
              <a:t>Institutionele</a:t>
            </a:r>
            <a:r>
              <a:rPr lang="en-US" b="1" dirty="0">
                <a:solidFill>
                  <a:srgbClr val="002060"/>
                </a:solidFill>
                <a:latin typeface="Palatino Linotype" panose="02040502050505030304" pitchFamily="18" charset="0"/>
              </a:rPr>
              <a:t> </a:t>
            </a:r>
            <a:r>
              <a:rPr lang="en-US" b="1" dirty="0" err="1">
                <a:solidFill>
                  <a:srgbClr val="002060"/>
                </a:solidFill>
                <a:latin typeface="Palatino Linotype" panose="02040502050505030304" pitchFamily="18" charset="0"/>
              </a:rPr>
              <a:t>Raamwerk</a:t>
            </a:r>
            <a:r>
              <a:rPr lang="en-US" b="1" dirty="0">
                <a:solidFill>
                  <a:srgbClr val="002060"/>
                </a:solidFill>
                <a:latin typeface="Palatino Linotype" panose="02040502050505030304" pitchFamily="18" charset="0"/>
              </a:rPr>
              <a:t> </a:t>
            </a:r>
            <a:r>
              <a:rPr lang="en-US" b="1" dirty="0" err="1">
                <a:solidFill>
                  <a:srgbClr val="002060"/>
                </a:solidFill>
                <a:latin typeface="Palatino Linotype" panose="02040502050505030304" pitchFamily="18" charset="0"/>
              </a:rPr>
              <a:t>voor</a:t>
            </a:r>
            <a:r>
              <a:rPr lang="en-US" b="1" dirty="0">
                <a:solidFill>
                  <a:srgbClr val="002060"/>
                </a:solidFill>
                <a:latin typeface="Palatino Linotype" panose="02040502050505030304" pitchFamily="18" charset="0"/>
              </a:rPr>
              <a:t> Water</a:t>
            </a:r>
            <a:endParaRPr lang="nl-NL"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US" dirty="0" err="1" smtClean="0">
                <a:latin typeface="Palatino Linotype" panose="02040502050505030304" pitchFamily="18" charset="0"/>
              </a:rPr>
              <a:t>Mogelijke</a:t>
            </a:r>
            <a:r>
              <a:rPr lang="en-US" smtClean="0">
                <a:latin typeface="Palatino Linotype" panose="02040502050505030304" pitchFamily="18" charset="0"/>
              </a:rPr>
              <a:t> scenario’s  </a:t>
            </a:r>
            <a:r>
              <a:rPr lang="en-US" dirty="0" err="1" smtClean="0">
                <a:latin typeface="Palatino Linotype" panose="02040502050505030304" pitchFamily="18" charset="0"/>
              </a:rPr>
              <a:t>voor</a:t>
            </a:r>
            <a:r>
              <a:rPr lang="en-US" dirty="0" smtClean="0">
                <a:latin typeface="Palatino Linotype" panose="02040502050505030304" pitchFamily="18" charset="0"/>
              </a:rPr>
              <a:t> de </a:t>
            </a:r>
            <a:r>
              <a:rPr lang="en-US" dirty="0" err="1" smtClean="0">
                <a:latin typeface="Palatino Linotype" panose="02040502050505030304" pitchFamily="18" charset="0"/>
              </a:rPr>
              <a:t>invulling</a:t>
            </a:r>
            <a:r>
              <a:rPr lang="en-US" dirty="0" smtClean="0">
                <a:latin typeface="Palatino Linotype" panose="02040502050505030304" pitchFamily="18" charset="0"/>
              </a:rPr>
              <a:t> van Water </a:t>
            </a:r>
            <a:r>
              <a:rPr lang="en-US" dirty="0" err="1" smtClean="0">
                <a:latin typeface="Palatino Linotype" panose="02040502050505030304" pitchFamily="18" charset="0"/>
              </a:rPr>
              <a:t>autoriteit</a:t>
            </a:r>
            <a:r>
              <a:rPr lang="en-US" dirty="0" smtClean="0">
                <a:latin typeface="Palatino Linotype" panose="02040502050505030304" pitchFamily="18" charset="0"/>
              </a:rPr>
              <a:t>:</a:t>
            </a:r>
          </a:p>
          <a:p>
            <a:pPr marL="514350" indent="-514350">
              <a:lnSpc>
                <a:spcPct val="120000"/>
              </a:lnSpc>
              <a:buFont typeface="+mj-lt"/>
              <a:buAutoNum type="arabicPeriod"/>
            </a:pPr>
            <a:r>
              <a:rPr lang="en-US" dirty="0" err="1" smtClean="0">
                <a:latin typeface="Palatino Linotype" panose="02040502050505030304" pitchFamily="18" charset="0"/>
              </a:rPr>
              <a:t>Beleidstaken</a:t>
            </a:r>
            <a:r>
              <a:rPr lang="en-US" dirty="0" smtClean="0">
                <a:latin typeface="Palatino Linotype" panose="02040502050505030304" pitchFamily="18" charset="0"/>
              </a:rPr>
              <a:t> </a:t>
            </a:r>
            <a:r>
              <a:rPr lang="en-US" dirty="0" err="1" smtClean="0">
                <a:latin typeface="Palatino Linotype" panose="02040502050505030304" pitchFamily="18" charset="0"/>
              </a:rPr>
              <a:t>geheel</a:t>
            </a:r>
            <a:r>
              <a:rPr lang="en-US" dirty="0" smtClean="0">
                <a:latin typeface="Palatino Linotype" panose="02040502050505030304" pitchFamily="18" charset="0"/>
              </a:rPr>
              <a:t> </a:t>
            </a:r>
            <a:r>
              <a:rPr lang="en-US" dirty="0" err="1" smtClean="0">
                <a:latin typeface="Palatino Linotype" panose="02040502050505030304" pitchFamily="18" charset="0"/>
              </a:rPr>
              <a:t>onder</a:t>
            </a:r>
            <a:r>
              <a:rPr lang="en-US" dirty="0" smtClean="0">
                <a:latin typeface="Palatino Linotype" panose="02040502050505030304" pitchFamily="18" charset="0"/>
              </a:rPr>
              <a:t> </a:t>
            </a:r>
            <a:r>
              <a:rPr lang="en-US" dirty="0" err="1" smtClean="0">
                <a:latin typeface="Palatino Linotype" panose="02040502050505030304" pitchFamily="18" charset="0"/>
              </a:rPr>
              <a:t>ministerie</a:t>
            </a:r>
            <a:r>
              <a:rPr lang="en-US" dirty="0" smtClean="0">
                <a:latin typeface="Palatino Linotype" panose="02040502050505030304" pitchFamily="18" charset="0"/>
              </a:rPr>
              <a:t> VVRP</a:t>
            </a:r>
          </a:p>
          <a:p>
            <a:pPr marL="514350" indent="-514350">
              <a:lnSpc>
                <a:spcPct val="120000"/>
              </a:lnSpc>
              <a:buFont typeface="+mj-lt"/>
              <a:buAutoNum type="arabicPeriod"/>
            </a:pPr>
            <a:r>
              <a:rPr lang="en-US" dirty="0" err="1" smtClean="0">
                <a:latin typeface="Palatino Linotype" panose="02040502050505030304" pitchFamily="18" charset="0"/>
              </a:rPr>
              <a:t>Beleidstaken</a:t>
            </a:r>
            <a:r>
              <a:rPr lang="en-US" dirty="0" smtClean="0">
                <a:latin typeface="Palatino Linotype" panose="02040502050505030304" pitchFamily="18" charset="0"/>
              </a:rPr>
              <a:t> </a:t>
            </a:r>
            <a:r>
              <a:rPr lang="en-US" dirty="0" err="1" smtClean="0">
                <a:latin typeface="Palatino Linotype" panose="02040502050505030304" pitchFamily="18" charset="0"/>
              </a:rPr>
              <a:t>geheel</a:t>
            </a:r>
            <a:r>
              <a:rPr lang="en-US" dirty="0" smtClean="0">
                <a:latin typeface="Palatino Linotype" panose="02040502050505030304" pitchFamily="18" charset="0"/>
              </a:rPr>
              <a:t> </a:t>
            </a:r>
            <a:r>
              <a:rPr lang="en-US" dirty="0" err="1" smtClean="0">
                <a:latin typeface="Palatino Linotype" panose="02040502050505030304" pitchFamily="18" charset="0"/>
              </a:rPr>
              <a:t>onder</a:t>
            </a:r>
            <a:r>
              <a:rPr lang="en-US" dirty="0" smtClean="0">
                <a:latin typeface="Palatino Linotype" panose="02040502050505030304" pitchFamily="18" charset="0"/>
              </a:rPr>
              <a:t> </a:t>
            </a:r>
            <a:r>
              <a:rPr lang="en-US" dirty="0" err="1" smtClean="0">
                <a:latin typeface="Palatino Linotype" panose="02040502050505030304" pitchFamily="18" charset="0"/>
              </a:rPr>
              <a:t>ministerie</a:t>
            </a:r>
            <a:r>
              <a:rPr lang="en-US" dirty="0" smtClean="0">
                <a:latin typeface="Palatino Linotype" panose="02040502050505030304" pitchFamily="18" charset="0"/>
              </a:rPr>
              <a:t> GMN</a:t>
            </a:r>
          </a:p>
          <a:p>
            <a:pPr marL="514350" indent="-514350">
              <a:lnSpc>
                <a:spcPct val="120000"/>
              </a:lnSpc>
              <a:buFont typeface="+mj-lt"/>
              <a:buAutoNum type="arabicPeriod"/>
            </a:pPr>
            <a:r>
              <a:rPr lang="en-US" dirty="0" err="1" smtClean="0">
                <a:latin typeface="Palatino Linotype" panose="02040502050505030304" pitchFamily="18" charset="0"/>
              </a:rPr>
              <a:t>Strategische</a:t>
            </a:r>
            <a:r>
              <a:rPr lang="en-US" dirty="0" smtClean="0">
                <a:latin typeface="Palatino Linotype" panose="02040502050505030304" pitchFamily="18" charset="0"/>
              </a:rPr>
              <a:t> </a:t>
            </a:r>
            <a:r>
              <a:rPr lang="en-US" dirty="0" err="1" smtClean="0">
                <a:latin typeface="Palatino Linotype" panose="02040502050505030304" pitchFamily="18" charset="0"/>
              </a:rPr>
              <a:t>beleidstaken</a:t>
            </a:r>
            <a:r>
              <a:rPr lang="en-US" dirty="0" smtClean="0">
                <a:latin typeface="Palatino Linotype" panose="02040502050505030304" pitchFamily="18" charset="0"/>
              </a:rPr>
              <a:t> </a:t>
            </a:r>
            <a:r>
              <a:rPr lang="en-US" dirty="0" err="1" smtClean="0">
                <a:latin typeface="Palatino Linotype" panose="02040502050505030304" pitchFamily="18" charset="0"/>
              </a:rPr>
              <a:t>onder</a:t>
            </a:r>
            <a:r>
              <a:rPr lang="en-US" dirty="0" smtClean="0">
                <a:latin typeface="Palatino Linotype" panose="02040502050505030304" pitchFamily="18" charset="0"/>
              </a:rPr>
              <a:t> BPD (masterplan), </a:t>
            </a:r>
            <a:r>
              <a:rPr lang="en-US" dirty="0" err="1" smtClean="0">
                <a:latin typeface="Palatino Linotype" panose="02040502050505030304" pitchFamily="18" charset="0"/>
              </a:rPr>
              <a:t>tactisch</a:t>
            </a:r>
            <a:r>
              <a:rPr lang="en-US" dirty="0" smtClean="0">
                <a:latin typeface="Palatino Linotype" panose="02040502050505030304" pitchFamily="18" charset="0"/>
              </a:rPr>
              <a:t> </a:t>
            </a:r>
            <a:r>
              <a:rPr lang="en-US" dirty="0" err="1" smtClean="0">
                <a:latin typeface="Palatino Linotype" panose="02040502050505030304" pitchFamily="18" charset="0"/>
              </a:rPr>
              <a:t>operationeel</a:t>
            </a:r>
            <a:r>
              <a:rPr lang="en-US" dirty="0" smtClean="0">
                <a:latin typeface="Palatino Linotype" panose="02040502050505030304" pitchFamily="18" charset="0"/>
              </a:rPr>
              <a:t> </a:t>
            </a:r>
            <a:r>
              <a:rPr lang="en-US" dirty="0" err="1" smtClean="0">
                <a:latin typeface="Palatino Linotype" panose="02040502050505030304" pitchFamily="18" charset="0"/>
              </a:rPr>
              <a:t>zoals</a:t>
            </a:r>
            <a:r>
              <a:rPr lang="en-US" dirty="0" smtClean="0">
                <a:latin typeface="Palatino Linotype" panose="02040502050505030304" pitchFamily="18" charset="0"/>
              </a:rPr>
              <a:t> nu </a:t>
            </a:r>
            <a:r>
              <a:rPr lang="en-US" dirty="0" err="1" smtClean="0">
                <a:latin typeface="Palatino Linotype" panose="02040502050505030304" pitchFamily="18" charset="0"/>
              </a:rPr>
              <a:t>behouden</a:t>
            </a:r>
            <a:r>
              <a:rPr lang="en-US" dirty="0" smtClean="0">
                <a:latin typeface="Palatino Linotype" panose="02040502050505030304" pitchFamily="18" charset="0"/>
              </a:rPr>
              <a:t> </a:t>
            </a:r>
            <a:r>
              <a:rPr lang="en-US" dirty="0" err="1" smtClean="0">
                <a:latin typeface="Palatino Linotype" panose="02040502050505030304" pitchFamily="18" charset="0"/>
              </a:rPr>
              <a:t>bij</a:t>
            </a:r>
            <a:r>
              <a:rPr lang="en-US" dirty="0" smtClean="0">
                <a:latin typeface="Palatino Linotype" panose="02040502050505030304" pitchFamily="18" charset="0"/>
              </a:rPr>
              <a:t> </a:t>
            </a:r>
            <a:r>
              <a:rPr lang="en-US" dirty="0" err="1" smtClean="0">
                <a:latin typeface="Palatino Linotype" panose="02040502050505030304" pitchFamily="18" charset="0"/>
              </a:rPr>
              <a:t>respectievelijke</a:t>
            </a:r>
            <a:r>
              <a:rPr lang="en-US" dirty="0" smtClean="0">
                <a:latin typeface="Palatino Linotype" panose="02040502050505030304" pitchFamily="18" charset="0"/>
              </a:rPr>
              <a:t> BO’s</a:t>
            </a:r>
          </a:p>
          <a:p>
            <a:pPr marL="514350" indent="-514350">
              <a:lnSpc>
                <a:spcPct val="120000"/>
              </a:lnSpc>
              <a:buFont typeface="+mj-lt"/>
              <a:buAutoNum type="arabicPeriod"/>
            </a:pPr>
            <a:r>
              <a:rPr lang="en-US" dirty="0" err="1" smtClean="0">
                <a:latin typeface="Palatino Linotype" panose="02040502050505030304" pitchFamily="18" charset="0"/>
              </a:rPr>
              <a:t>Strategische</a:t>
            </a:r>
            <a:r>
              <a:rPr lang="en-US" dirty="0" smtClean="0">
                <a:latin typeface="Palatino Linotype" panose="02040502050505030304" pitchFamily="18" charset="0"/>
              </a:rPr>
              <a:t> </a:t>
            </a:r>
            <a:r>
              <a:rPr lang="en-US" dirty="0" err="1" smtClean="0">
                <a:latin typeface="Palatino Linotype" panose="02040502050505030304" pitchFamily="18" charset="0"/>
              </a:rPr>
              <a:t>beleidstaken</a:t>
            </a:r>
            <a:r>
              <a:rPr lang="en-US" dirty="0" smtClean="0">
                <a:latin typeface="Palatino Linotype" panose="02040502050505030304" pitchFamily="18" charset="0"/>
              </a:rPr>
              <a:t> </a:t>
            </a:r>
            <a:r>
              <a:rPr lang="en-US" dirty="0" err="1" smtClean="0">
                <a:latin typeface="Palatino Linotype" panose="02040502050505030304" pitchFamily="18" charset="0"/>
              </a:rPr>
              <a:t>onder</a:t>
            </a:r>
            <a:r>
              <a:rPr lang="en-US" dirty="0" smtClean="0">
                <a:latin typeface="Palatino Linotype" panose="02040502050505030304" pitchFamily="18" charset="0"/>
              </a:rPr>
              <a:t> </a:t>
            </a:r>
            <a:r>
              <a:rPr lang="en-US" dirty="0" err="1" smtClean="0">
                <a:latin typeface="Palatino Linotype" panose="02040502050505030304" pitchFamily="18" charset="0"/>
              </a:rPr>
              <a:t>een</a:t>
            </a:r>
            <a:r>
              <a:rPr lang="en-US" dirty="0" smtClean="0">
                <a:latin typeface="Palatino Linotype" panose="02040502050505030304" pitchFamily="18" charset="0"/>
              </a:rPr>
              <a:t> </a:t>
            </a:r>
            <a:r>
              <a:rPr lang="en-US" dirty="0" err="1" smtClean="0">
                <a:latin typeface="Palatino Linotype" panose="02040502050505030304" pitchFamily="18" charset="0"/>
              </a:rPr>
              <a:t>Beleidscoordinatie</a:t>
            </a:r>
            <a:r>
              <a:rPr lang="en-US" dirty="0" smtClean="0">
                <a:latin typeface="Palatino Linotype" panose="02040502050505030304" pitchFamily="18" charset="0"/>
              </a:rPr>
              <a:t> unit </a:t>
            </a:r>
            <a:r>
              <a:rPr lang="en-US" dirty="0" err="1" smtClean="0">
                <a:latin typeface="Palatino Linotype" panose="02040502050505030304" pitchFamily="18" charset="0"/>
              </a:rPr>
              <a:t>waarbij</a:t>
            </a:r>
            <a:r>
              <a:rPr lang="en-US" dirty="0" smtClean="0">
                <a:latin typeface="Palatino Linotype" panose="02040502050505030304" pitchFamily="18" charset="0"/>
              </a:rPr>
              <a:t> </a:t>
            </a:r>
            <a:r>
              <a:rPr lang="en-US" dirty="0" err="1" smtClean="0">
                <a:latin typeface="Palatino Linotype" panose="02040502050505030304" pitchFamily="18" charset="0"/>
              </a:rPr>
              <a:t>deze</a:t>
            </a:r>
            <a:r>
              <a:rPr lang="en-US" dirty="0" smtClean="0">
                <a:latin typeface="Palatino Linotype" panose="02040502050505030304" pitchFamily="18" charset="0"/>
              </a:rPr>
              <a:t> </a:t>
            </a:r>
            <a:r>
              <a:rPr lang="en-US" dirty="0" err="1" smtClean="0">
                <a:latin typeface="Palatino Linotype" panose="02040502050505030304" pitchFamily="18" charset="0"/>
              </a:rPr>
              <a:t>wordt</a:t>
            </a:r>
            <a:r>
              <a:rPr lang="en-US" dirty="0" smtClean="0">
                <a:latin typeface="Palatino Linotype" panose="02040502050505030304" pitchFamily="18" charset="0"/>
              </a:rPr>
              <a:t> </a:t>
            </a:r>
            <a:r>
              <a:rPr lang="en-US" dirty="0" err="1" smtClean="0">
                <a:latin typeface="Palatino Linotype" panose="02040502050505030304" pitchFamily="18" charset="0"/>
              </a:rPr>
              <a:t>omgezet</a:t>
            </a:r>
            <a:r>
              <a:rPr lang="en-US" dirty="0" smtClean="0">
                <a:latin typeface="Palatino Linotype" panose="02040502050505030304" pitchFamily="18" charset="0"/>
              </a:rPr>
              <a:t> in </a:t>
            </a:r>
            <a:r>
              <a:rPr lang="en-US" dirty="0" err="1" smtClean="0">
                <a:latin typeface="Palatino Linotype" panose="02040502050505030304" pitchFamily="18" charset="0"/>
              </a:rPr>
              <a:t>een</a:t>
            </a:r>
            <a:r>
              <a:rPr lang="en-US" dirty="0" smtClean="0">
                <a:latin typeface="Palatino Linotype" panose="02040502050505030304" pitchFamily="18" charset="0"/>
              </a:rPr>
              <a:t> </a:t>
            </a:r>
            <a:r>
              <a:rPr lang="en-US" dirty="0" err="1" smtClean="0">
                <a:latin typeface="Palatino Linotype" panose="02040502050505030304" pitchFamily="18" charset="0"/>
              </a:rPr>
              <a:t>projectmanagementbureau</a:t>
            </a:r>
            <a:r>
              <a:rPr lang="en-US" dirty="0" smtClean="0">
                <a:latin typeface="Palatino Linotype" panose="02040502050505030304" pitchFamily="18" charset="0"/>
              </a:rPr>
              <a:t> </a:t>
            </a:r>
            <a:r>
              <a:rPr lang="en-US" dirty="0" err="1" smtClean="0">
                <a:latin typeface="Palatino Linotype" panose="02040502050505030304" pitchFamily="18" charset="0"/>
              </a:rPr>
              <a:t>voor</a:t>
            </a:r>
            <a:r>
              <a:rPr lang="en-US" dirty="0" smtClean="0">
                <a:latin typeface="Palatino Linotype" panose="02040502050505030304" pitchFamily="18" charset="0"/>
              </a:rPr>
              <a:t> </a:t>
            </a:r>
            <a:r>
              <a:rPr lang="en-US" dirty="0" err="1" smtClean="0">
                <a:latin typeface="Palatino Linotype" panose="02040502050505030304" pitchFamily="18" charset="0"/>
              </a:rPr>
              <a:t>overheidsprogramma’s</a:t>
            </a:r>
            <a:r>
              <a:rPr lang="en-US" dirty="0" smtClean="0">
                <a:latin typeface="Palatino Linotype" panose="02040502050505030304" pitchFamily="18" charset="0"/>
              </a:rPr>
              <a:t>, </a:t>
            </a:r>
            <a:r>
              <a:rPr lang="en-US" dirty="0" err="1" smtClean="0">
                <a:latin typeface="Palatino Linotype" panose="02040502050505030304" pitchFamily="18" charset="0"/>
              </a:rPr>
              <a:t>tactisch</a:t>
            </a:r>
            <a:r>
              <a:rPr lang="en-US" dirty="0" smtClean="0">
                <a:latin typeface="Palatino Linotype" panose="02040502050505030304" pitchFamily="18" charset="0"/>
              </a:rPr>
              <a:t> </a:t>
            </a:r>
            <a:r>
              <a:rPr lang="en-US" dirty="0" err="1" smtClean="0">
                <a:latin typeface="Palatino Linotype" panose="02040502050505030304" pitchFamily="18" charset="0"/>
              </a:rPr>
              <a:t>operationeel</a:t>
            </a:r>
            <a:r>
              <a:rPr lang="en-US" dirty="0" smtClean="0">
                <a:latin typeface="Palatino Linotype" panose="02040502050505030304" pitchFamily="18" charset="0"/>
              </a:rPr>
              <a:t> </a:t>
            </a:r>
            <a:r>
              <a:rPr lang="en-US" dirty="0" err="1" smtClean="0">
                <a:latin typeface="Palatino Linotype" panose="02040502050505030304" pitchFamily="18" charset="0"/>
              </a:rPr>
              <a:t>zoals</a:t>
            </a:r>
            <a:r>
              <a:rPr lang="en-US" dirty="0" smtClean="0">
                <a:latin typeface="Palatino Linotype" panose="02040502050505030304" pitchFamily="18" charset="0"/>
              </a:rPr>
              <a:t> nu </a:t>
            </a:r>
            <a:r>
              <a:rPr lang="en-US" dirty="0" err="1" smtClean="0">
                <a:latin typeface="Palatino Linotype" panose="02040502050505030304" pitchFamily="18" charset="0"/>
              </a:rPr>
              <a:t>behouden</a:t>
            </a:r>
            <a:r>
              <a:rPr lang="en-US" dirty="0" smtClean="0">
                <a:latin typeface="Palatino Linotype" panose="02040502050505030304" pitchFamily="18" charset="0"/>
              </a:rPr>
              <a:t> </a:t>
            </a:r>
            <a:r>
              <a:rPr lang="en-US" dirty="0" err="1" smtClean="0">
                <a:latin typeface="Palatino Linotype" panose="02040502050505030304" pitchFamily="18" charset="0"/>
              </a:rPr>
              <a:t>bij</a:t>
            </a:r>
            <a:r>
              <a:rPr lang="en-US" dirty="0" smtClean="0">
                <a:latin typeface="Palatino Linotype" panose="02040502050505030304" pitchFamily="18" charset="0"/>
              </a:rPr>
              <a:t> </a:t>
            </a:r>
            <a:r>
              <a:rPr lang="en-US" dirty="0" err="1" smtClean="0">
                <a:latin typeface="Palatino Linotype" panose="02040502050505030304" pitchFamily="18" charset="0"/>
              </a:rPr>
              <a:t>respectievelijke</a:t>
            </a:r>
            <a:r>
              <a:rPr lang="en-US" dirty="0" smtClean="0">
                <a:latin typeface="Palatino Linotype" panose="02040502050505030304" pitchFamily="18" charset="0"/>
              </a:rPr>
              <a:t> BO’s</a:t>
            </a:r>
          </a:p>
          <a:p>
            <a:pPr marL="514350" indent="-514350">
              <a:lnSpc>
                <a:spcPct val="120000"/>
              </a:lnSpc>
              <a:buFont typeface="+mj-lt"/>
              <a:buAutoNum type="arabicPeriod"/>
            </a:pPr>
            <a:r>
              <a:rPr lang="en-US" dirty="0" err="1" smtClean="0">
                <a:latin typeface="Palatino Linotype" panose="02040502050505030304" pitchFamily="18" charset="0"/>
              </a:rPr>
              <a:t>Strategische</a:t>
            </a:r>
            <a:r>
              <a:rPr lang="en-US" dirty="0" smtClean="0">
                <a:latin typeface="Palatino Linotype" panose="02040502050505030304" pitchFamily="18" charset="0"/>
              </a:rPr>
              <a:t> </a:t>
            </a:r>
            <a:r>
              <a:rPr lang="en-US" dirty="0" err="1" smtClean="0">
                <a:latin typeface="Palatino Linotype" panose="02040502050505030304" pitchFamily="18" charset="0"/>
              </a:rPr>
              <a:t>beleidstaken</a:t>
            </a:r>
            <a:r>
              <a:rPr lang="en-US" dirty="0" smtClean="0">
                <a:latin typeface="Palatino Linotype" panose="02040502050505030304" pitchFamily="18" charset="0"/>
              </a:rPr>
              <a:t> </a:t>
            </a:r>
            <a:r>
              <a:rPr lang="en-US" dirty="0" err="1" smtClean="0">
                <a:latin typeface="Palatino Linotype" panose="02040502050505030304" pitchFamily="18" charset="0"/>
              </a:rPr>
              <a:t>onder</a:t>
            </a:r>
            <a:r>
              <a:rPr lang="en-US" dirty="0" smtClean="0">
                <a:latin typeface="Palatino Linotype" panose="02040502050505030304" pitchFamily="18" charset="0"/>
              </a:rPr>
              <a:t> </a:t>
            </a:r>
            <a:r>
              <a:rPr lang="en-US" dirty="0" err="1" smtClean="0">
                <a:latin typeface="Palatino Linotype" panose="02040502050505030304" pitchFamily="18" charset="0"/>
              </a:rPr>
              <a:t>een</a:t>
            </a:r>
            <a:r>
              <a:rPr lang="en-US" dirty="0" smtClean="0">
                <a:latin typeface="Palatino Linotype" panose="02040502050505030304" pitchFamily="18" charset="0"/>
              </a:rPr>
              <a:t> </a:t>
            </a:r>
            <a:r>
              <a:rPr lang="en-US" dirty="0" err="1" smtClean="0">
                <a:latin typeface="Palatino Linotype" panose="02040502050505030304" pitchFamily="18" charset="0"/>
              </a:rPr>
              <a:t>nieuwe</a:t>
            </a:r>
            <a:r>
              <a:rPr lang="en-US" dirty="0" smtClean="0">
                <a:latin typeface="Palatino Linotype" panose="02040502050505030304" pitchFamily="18" charset="0"/>
              </a:rPr>
              <a:t> </a:t>
            </a:r>
            <a:r>
              <a:rPr lang="en-US" dirty="0" err="1" smtClean="0">
                <a:latin typeface="Palatino Linotype" panose="02040502050505030304" pitchFamily="18" charset="0"/>
              </a:rPr>
              <a:t>organisatievoor</a:t>
            </a:r>
            <a:r>
              <a:rPr lang="en-US" dirty="0" smtClean="0">
                <a:latin typeface="Palatino Linotype" panose="02040502050505030304" pitchFamily="18" charset="0"/>
              </a:rPr>
              <a:t> </a:t>
            </a:r>
            <a:r>
              <a:rPr lang="en-US" dirty="0" err="1" smtClean="0">
                <a:latin typeface="Palatino Linotype" panose="02040502050505030304" pitchFamily="18" charset="0"/>
              </a:rPr>
              <a:t>overheidsprogramma’s</a:t>
            </a:r>
            <a:r>
              <a:rPr lang="en-US" dirty="0" smtClean="0">
                <a:latin typeface="Palatino Linotype" panose="02040502050505030304" pitchFamily="18" charset="0"/>
              </a:rPr>
              <a:t>, </a:t>
            </a:r>
            <a:r>
              <a:rPr lang="en-US" dirty="0" err="1" smtClean="0">
                <a:latin typeface="Palatino Linotype" panose="02040502050505030304" pitchFamily="18" charset="0"/>
              </a:rPr>
              <a:t>tactisch</a:t>
            </a:r>
            <a:r>
              <a:rPr lang="en-US" dirty="0" smtClean="0">
                <a:latin typeface="Palatino Linotype" panose="02040502050505030304" pitchFamily="18" charset="0"/>
              </a:rPr>
              <a:t> </a:t>
            </a:r>
            <a:r>
              <a:rPr lang="en-US" dirty="0" err="1" smtClean="0">
                <a:latin typeface="Palatino Linotype" panose="02040502050505030304" pitchFamily="18" charset="0"/>
              </a:rPr>
              <a:t>operatoneel</a:t>
            </a:r>
            <a:r>
              <a:rPr lang="en-US" dirty="0" smtClean="0">
                <a:latin typeface="Palatino Linotype" panose="02040502050505030304" pitchFamily="18" charset="0"/>
              </a:rPr>
              <a:t> </a:t>
            </a:r>
            <a:r>
              <a:rPr lang="en-US" dirty="0" err="1" smtClean="0">
                <a:latin typeface="Palatino Linotype" panose="02040502050505030304" pitchFamily="18" charset="0"/>
              </a:rPr>
              <a:t>zoals</a:t>
            </a:r>
            <a:r>
              <a:rPr lang="en-US" dirty="0" smtClean="0">
                <a:latin typeface="Palatino Linotype" panose="02040502050505030304" pitchFamily="18" charset="0"/>
              </a:rPr>
              <a:t> nu </a:t>
            </a:r>
            <a:r>
              <a:rPr lang="en-US" dirty="0" err="1" smtClean="0">
                <a:latin typeface="Palatino Linotype" panose="02040502050505030304" pitchFamily="18" charset="0"/>
              </a:rPr>
              <a:t>behouden</a:t>
            </a:r>
            <a:r>
              <a:rPr lang="en-US" dirty="0" smtClean="0">
                <a:latin typeface="Palatino Linotype" panose="02040502050505030304" pitchFamily="18" charset="0"/>
              </a:rPr>
              <a:t> </a:t>
            </a:r>
            <a:r>
              <a:rPr lang="en-US" dirty="0" err="1" smtClean="0">
                <a:latin typeface="Palatino Linotype" panose="02040502050505030304" pitchFamily="18" charset="0"/>
              </a:rPr>
              <a:t>bij</a:t>
            </a:r>
            <a:r>
              <a:rPr lang="en-US" dirty="0" smtClean="0">
                <a:latin typeface="Palatino Linotype" panose="02040502050505030304" pitchFamily="18" charset="0"/>
              </a:rPr>
              <a:t> </a:t>
            </a:r>
            <a:r>
              <a:rPr lang="en-US" dirty="0" err="1" smtClean="0">
                <a:latin typeface="Palatino Linotype" panose="02040502050505030304" pitchFamily="18" charset="0"/>
              </a:rPr>
              <a:t>respectievelijke</a:t>
            </a:r>
            <a:r>
              <a:rPr lang="en-US" dirty="0" smtClean="0">
                <a:latin typeface="Palatino Linotype" panose="02040502050505030304" pitchFamily="18" charset="0"/>
              </a:rPr>
              <a:t> BO’s</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smtClean="0"/>
          </a:p>
        </p:txBody>
      </p:sp>
    </p:spTree>
    <p:extLst>
      <p:ext uri="{BB962C8B-B14F-4D97-AF65-F5344CB8AC3E}">
        <p14:creationId xmlns:p14="http://schemas.microsoft.com/office/powerpoint/2010/main" val="120932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182"/>
            <a:ext cx="13510262" cy="70849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2430" y="5008730"/>
            <a:ext cx="5700823" cy="1502952"/>
          </a:xfrm>
        </p:spPr>
        <p:style>
          <a:lnRef idx="1">
            <a:schemeClr val="dk1"/>
          </a:lnRef>
          <a:fillRef idx="2">
            <a:schemeClr val="dk1"/>
          </a:fillRef>
          <a:effectRef idx="1">
            <a:schemeClr val="dk1"/>
          </a:effectRef>
          <a:fontRef idx="minor">
            <a:schemeClr val="dk1"/>
          </a:fontRef>
        </p:style>
        <p:txBody>
          <a:bodyPr>
            <a:normAutofit fontScale="90000"/>
          </a:bodyPr>
          <a:lstStyle/>
          <a:p>
            <a:r>
              <a:rPr lang="nl-NL" sz="3600" b="1" dirty="0">
                <a:solidFill>
                  <a:srgbClr val="121307"/>
                </a:solidFill>
                <a:latin typeface="Palatino Linotype" panose="02040502050505030304" pitchFamily="18" charset="0"/>
              </a:rPr>
              <a:t>Strategie </a:t>
            </a:r>
            <a:r>
              <a:rPr lang="nl-NL" sz="3600" b="1" dirty="0" smtClean="0">
                <a:solidFill>
                  <a:srgbClr val="121307"/>
                </a:solidFill>
                <a:latin typeface="Palatino Linotype" panose="02040502050505030304" pitchFamily="18" charset="0"/>
              </a:rPr>
              <a:t>V: </a:t>
            </a:r>
            <a:br>
              <a:rPr lang="nl-NL" sz="3600" b="1" dirty="0" smtClean="0">
                <a:solidFill>
                  <a:srgbClr val="121307"/>
                </a:solidFill>
                <a:latin typeface="Palatino Linotype" panose="02040502050505030304" pitchFamily="18" charset="0"/>
              </a:rPr>
            </a:br>
            <a:r>
              <a:rPr lang="nl-NL" sz="3600" b="1" dirty="0">
                <a:solidFill>
                  <a:srgbClr val="121307"/>
                </a:solidFill>
                <a:latin typeface="Palatino Linotype" panose="02040502050505030304" pitchFamily="18" charset="0"/>
              </a:rPr>
              <a:t>Beschikbare informatie en data voor </a:t>
            </a:r>
            <a:r>
              <a:rPr lang="nl-NL" sz="3600" b="1" dirty="0" smtClean="0">
                <a:solidFill>
                  <a:srgbClr val="121307"/>
                </a:solidFill>
                <a:latin typeface="Palatino Linotype" panose="02040502050505030304" pitchFamily="18" charset="0"/>
              </a:rPr>
              <a:t>beheer</a:t>
            </a:r>
            <a:endParaRPr lang="nl-NL" sz="3600" b="1" dirty="0">
              <a:solidFill>
                <a:srgbClr val="121307"/>
              </a:solidFill>
              <a:latin typeface="Palatino Linotype" panose="02040502050505030304" pitchFamily="18" charset="0"/>
            </a:endParaRPr>
          </a:p>
        </p:txBody>
      </p:sp>
    </p:spTree>
    <p:extLst>
      <p:ext uri="{BB962C8B-B14F-4D97-AF65-F5344CB8AC3E}">
        <p14:creationId xmlns:p14="http://schemas.microsoft.com/office/powerpoint/2010/main" val="1912481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353800" cy="1325563"/>
          </a:xfrm>
        </p:spPr>
        <p:txBody>
          <a:bodyPr/>
          <a:lstStyle/>
          <a:p>
            <a:r>
              <a:rPr lang="en-US" b="1" dirty="0" err="1">
                <a:solidFill>
                  <a:srgbClr val="002060"/>
                </a:solidFill>
                <a:latin typeface="Palatino Linotype" panose="02040502050505030304" pitchFamily="18" charset="0"/>
              </a:rPr>
              <a:t>Instrumenten</a:t>
            </a:r>
            <a:r>
              <a:rPr lang="en-US" b="1" dirty="0">
                <a:solidFill>
                  <a:srgbClr val="002060"/>
                </a:solidFill>
                <a:latin typeface="Palatino Linotype" panose="02040502050505030304" pitchFamily="18" charset="0"/>
              </a:rPr>
              <a:t> </a:t>
            </a:r>
            <a:r>
              <a:rPr lang="en-US" b="1" dirty="0" smtClean="0">
                <a:solidFill>
                  <a:srgbClr val="002060"/>
                </a:solidFill>
                <a:latin typeface="Palatino Linotype" panose="02040502050505030304" pitchFamily="18" charset="0"/>
              </a:rPr>
              <a:t>– </a:t>
            </a:r>
            <a:r>
              <a:rPr lang="nl-NL" b="1" dirty="0" smtClean="0">
                <a:solidFill>
                  <a:srgbClr val="002060"/>
                </a:solidFill>
                <a:latin typeface="Palatino Linotype" panose="02040502050505030304" pitchFamily="18" charset="0"/>
              </a:rPr>
              <a:t>Data- en informatiebeheer</a:t>
            </a:r>
            <a:endParaRPr lang="nl-NL" dirty="0"/>
          </a:p>
        </p:txBody>
      </p:sp>
      <p:pic>
        <p:nvPicPr>
          <p:cNvPr id="8" name="Picture 6" descr="Image result for p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288" y="4248093"/>
            <a:ext cx="4463812" cy="25108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93526" y="4328813"/>
            <a:ext cx="3339152" cy="232217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algn="just">
              <a:lnSpc>
                <a:spcPct val="115000"/>
              </a:lnSpc>
              <a:spcBef>
                <a:spcPts val="0"/>
              </a:spcBef>
              <a:spcAft>
                <a:spcPts val="0"/>
              </a:spcAft>
            </a:pPr>
            <a:r>
              <a:rPr lang="nl-NL" dirty="0">
                <a:latin typeface="Palatino Linotype" panose="02040502050505030304" pitchFamily="18" charset="0"/>
                <a:ea typeface="MS Mincho" panose="02020609040205080304" pitchFamily="49" charset="-128"/>
                <a:cs typeface="Times New Roman" panose="02020603050405020304" pitchFamily="18" charset="0"/>
              </a:rPr>
              <a:t>Ontwikkelen en uitvoeren van een strategische water data en monitoringsplan waarin de monitoringsdoelstellingen, data standaarden en informatiebronnen worden gedefinieerd</a:t>
            </a:r>
            <a:r>
              <a:rPr lang="nl-NL" dirty="0" smtClean="0">
                <a:latin typeface="Palatino Linotype" panose="02040502050505030304" pitchFamily="18" charset="0"/>
                <a:ea typeface="MS Mincho" panose="02020609040205080304" pitchFamily="49" charset="-128"/>
                <a:cs typeface="Times New Roman" panose="02020603050405020304" pitchFamily="18" charset="0"/>
              </a:rPr>
              <a:t>;</a:t>
            </a:r>
            <a:endParaRPr lang="nl-NL" dirty="0">
              <a:latin typeface="Palatino Linotype" panose="02040502050505030304" pitchFamily="18" charset="0"/>
              <a:ea typeface="MS Mincho" panose="02020609040205080304" pitchFamily="49" charset="-128"/>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628366" y="1124163"/>
            <a:ext cx="4614996" cy="2396248"/>
          </a:xfrm>
          <a:prstGeom prst="rect">
            <a:avLst/>
          </a:prstGeom>
        </p:spPr>
      </p:pic>
      <p:sp>
        <p:nvSpPr>
          <p:cNvPr id="5" name="Rectangle 4"/>
          <p:cNvSpPr/>
          <p:nvPr/>
        </p:nvSpPr>
        <p:spPr>
          <a:xfrm>
            <a:off x="1169496" y="3295053"/>
            <a:ext cx="3339152" cy="72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algn="just">
              <a:lnSpc>
                <a:spcPct val="115000"/>
              </a:lnSpc>
              <a:spcBef>
                <a:spcPts val="0"/>
              </a:spcBef>
              <a:spcAft>
                <a:spcPts val="1000"/>
              </a:spcAft>
            </a:pPr>
            <a:r>
              <a:rPr lang="nl-NL" dirty="0" smtClean="0">
                <a:latin typeface="Palatino Linotype" panose="02040502050505030304" pitchFamily="18" charset="0"/>
                <a:ea typeface="MS Mincho" panose="02020609040205080304" pitchFamily="49" charset="-128"/>
                <a:cs typeface="Times New Roman" panose="02020603050405020304" pitchFamily="18" charset="0"/>
              </a:rPr>
              <a:t>Ontwikkelen </a:t>
            </a:r>
            <a:r>
              <a:rPr lang="nl-NL" dirty="0">
                <a:latin typeface="Palatino Linotype" panose="02040502050505030304" pitchFamily="18" charset="0"/>
                <a:ea typeface="MS Mincho" panose="02020609040205080304" pitchFamily="49" charset="-128"/>
                <a:cs typeface="Times New Roman" panose="02020603050405020304" pitchFamily="18" charset="0"/>
              </a:rPr>
              <a:t>van een waterdata informatiesysteem</a:t>
            </a:r>
            <a:r>
              <a:rPr lang="nl-NL" dirty="0" smtClean="0">
                <a:latin typeface="Palatino Linotype" panose="02040502050505030304" pitchFamily="18" charset="0"/>
                <a:ea typeface="MS Mincho" panose="02020609040205080304" pitchFamily="49" charset="-128"/>
                <a:cs typeface="Times New Roman" panose="02020603050405020304" pitchFamily="18" charset="0"/>
              </a:rPr>
              <a:t>.</a:t>
            </a:r>
            <a:endParaRPr lang="nl-NL" dirty="0">
              <a:latin typeface="Palatino Linotype" panose="02040502050505030304" pitchFamily="18" charset="0"/>
              <a:ea typeface="MS Mincho" panose="02020609040205080304" pitchFamily="49" charset="-128"/>
              <a:cs typeface="Times New Roman" panose="02020603050405020304" pitchFamily="18" charset="0"/>
            </a:endParaRPr>
          </a:p>
        </p:txBody>
      </p:sp>
      <p:pic>
        <p:nvPicPr>
          <p:cNvPr id="22530"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9517" y="1160254"/>
            <a:ext cx="3360876" cy="31826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57525" y="1653215"/>
            <a:ext cx="2182504" cy="13665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algn="just">
              <a:lnSpc>
                <a:spcPct val="115000"/>
              </a:lnSpc>
              <a:spcBef>
                <a:spcPts val="0"/>
              </a:spcBef>
              <a:spcAft>
                <a:spcPts val="0"/>
              </a:spcAft>
            </a:pPr>
            <a:r>
              <a:rPr lang="nl-NL" dirty="0" smtClean="0">
                <a:latin typeface="Palatino Linotype" panose="02040502050505030304" pitchFamily="18" charset="0"/>
                <a:ea typeface="MS Mincho" panose="02020609040205080304" pitchFamily="49" charset="-128"/>
                <a:cs typeface="Times New Roman" panose="02020603050405020304" pitchFamily="18" charset="0"/>
              </a:rPr>
              <a:t>Ontwikkelen </a:t>
            </a:r>
            <a:r>
              <a:rPr lang="nl-NL" dirty="0">
                <a:latin typeface="Palatino Linotype" panose="02040502050505030304" pitchFamily="18" charset="0"/>
                <a:ea typeface="MS Mincho" panose="02020609040205080304" pitchFamily="49" charset="-128"/>
                <a:cs typeface="Times New Roman" panose="02020603050405020304" pitchFamily="18" charset="0"/>
              </a:rPr>
              <a:t>en uitvoeren van een data </a:t>
            </a:r>
            <a:r>
              <a:rPr lang="nl-NL" dirty="0" smtClean="0">
                <a:latin typeface="Palatino Linotype" panose="02040502050505030304" pitchFamily="18" charset="0"/>
                <a:ea typeface="MS Mincho" panose="02020609040205080304" pitchFamily="49" charset="-128"/>
                <a:cs typeface="Times New Roman" panose="02020603050405020304" pitchFamily="18" charset="0"/>
              </a:rPr>
              <a:t>monitorings-systemen;</a:t>
            </a:r>
            <a:endParaRPr lang="nl-NL" dirty="0">
              <a:latin typeface="Palatino Linotype" panose="0204050205050503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75781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02" y="-5083997"/>
            <a:ext cx="14036652" cy="140366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91316" y="1934330"/>
            <a:ext cx="6719334" cy="1552951"/>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nl-NL" sz="3600" b="1" dirty="0">
                <a:solidFill>
                  <a:srgbClr val="121307"/>
                </a:solidFill>
                <a:latin typeface="Palatino Linotype" panose="02040502050505030304" pitchFamily="18" charset="0"/>
              </a:rPr>
              <a:t>Strategie </a:t>
            </a:r>
            <a:r>
              <a:rPr lang="nl-NL" sz="3600" b="1" dirty="0" smtClean="0">
                <a:solidFill>
                  <a:srgbClr val="121307"/>
                </a:solidFill>
                <a:latin typeface="Palatino Linotype" panose="02040502050505030304" pitchFamily="18" charset="0"/>
              </a:rPr>
              <a:t>VI</a:t>
            </a:r>
            <a:r>
              <a:rPr lang="nl-NL" sz="3600" b="1" dirty="0">
                <a:solidFill>
                  <a:srgbClr val="121307"/>
                </a:solidFill>
                <a:latin typeface="Palatino Linotype" panose="02040502050505030304" pitchFamily="18" charset="0"/>
              </a:rPr>
              <a:t>: </a:t>
            </a:r>
            <a:r>
              <a:rPr lang="nl-NL" sz="3600" b="1" dirty="0" smtClean="0">
                <a:solidFill>
                  <a:srgbClr val="121307"/>
                </a:solidFill>
                <a:latin typeface="Palatino Linotype" panose="02040502050505030304" pitchFamily="18" charset="0"/>
              </a:rPr>
              <a:t/>
            </a:r>
            <a:br>
              <a:rPr lang="nl-NL" sz="3600" b="1" dirty="0" smtClean="0">
                <a:solidFill>
                  <a:srgbClr val="121307"/>
                </a:solidFill>
                <a:latin typeface="Palatino Linotype" panose="02040502050505030304" pitchFamily="18" charset="0"/>
              </a:rPr>
            </a:br>
            <a:r>
              <a:rPr lang="nl-NL" sz="3600" b="1" dirty="0">
                <a:solidFill>
                  <a:srgbClr val="121307"/>
                </a:solidFill>
                <a:latin typeface="Palatino Linotype" panose="02040502050505030304" pitchFamily="18" charset="0"/>
              </a:rPr>
              <a:t>Strategische toepassing van communicatie</a:t>
            </a:r>
          </a:p>
        </p:txBody>
      </p:sp>
    </p:spTree>
    <p:extLst>
      <p:ext uri="{BB962C8B-B14F-4D97-AF65-F5344CB8AC3E}">
        <p14:creationId xmlns:p14="http://schemas.microsoft.com/office/powerpoint/2010/main" val="2872319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Image result for banen mar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05" y="2005020"/>
            <a:ext cx="4263021" cy="26857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4020"/>
            <a:ext cx="10515600" cy="1325563"/>
          </a:xfrm>
        </p:spPr>
        <p:txBody>
          <a:bodyPr/>
          <a:lstStyle/>
          <a:p>
            <a:r>
              <a:rPr lang="en-US" b="1" dirty="0" err="1">
                <a:solidFill>
                  <a:srgbClr val="002060"/>
                </a:solidFill>
                <a:latin typeface="Palatino Linotype" panose="02040502050505030304" pitchFamily="18" charset="0"/>
              </a:rPr>
              <a:t>Instrumenten</a:t>
            </a:r>
            <a:r>
              <a:rPr lang="en-US" b="1" dirty="0">
                <a:solidFill>
                  <a:srgbClr val="002060"/>
                </a:solidFill>
                <a:latin typeface="Palatino Linotype" panose="02040502050505030304" pitchFamily="18" charset="0"/>
              </a:rPr>
              <a:t> - </a:t>
            </a:r>
            <a:r>
              <a:rPr lang="nl-NL" b="1" dirty="0" smtClean="0">
                <a:solidFill>
                  <a:srgbClr val="002060"/>
                </a:solidFill>
                <a:latin typeface="Palatino Linotype" panose="02040502050505030304" pitchFamily="18" charset="0"/>
              </a:rPr>
              <a:t>Communicatie</a:t>
            </a:r>
            <a:endParaRPr lang="nl-NL" dirty="0"/>
          </a:p>
        </p:txBody>
      </p:sp>
      <p:pic>
        <p:nvPicPr>
          <p:cNvPr id="21506" name="Picture 2" descr="Image result for communication"/>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651983" y="1236529"/>
            <a:ext cx="4020111" cy="25996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363" y="1169837"/>
            <a:ext cx="2268279" cy="13665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R="0" lvl="0" algn="just">
              <a:lnSpc>
                <a:spcPct val="115000"/>
              </a:lnSpc>
              <a:spcBef>
                <a:spcPts val="0"/>
              </a:spcBef>
              <a:spcAft>
                <a:spcPts val="1000"/>
              </a:spcAft>
            </a:pPr>
            <a:r>
              <a:rPr lang="nl-NL" dirty="0" smtClean="0">
                <a:latin typeface="Palatino Linotype" panose="02040502050505030304" pitchFamily="18" charset="0"/>
                <a:ea typeface="MS Mincho" panose="02020609040205080304" pitchFamily="49" charset="-128"/>
                <a:cs typeface="Times New Roman" panose="02020603050405020304" pitchFamily="18" charset="0"/>
              </a:rPr>
              <a:t>Organiseren van watermarkten waar de goede praktijken worden geëtaleerd.</a:t>
            </a:r>
            <a:endParaRPr lang="nl-NL" dirty="0">
              <a:effectLst/>
              <a:latin typeface="Palatino Linotype" panose="02040502050505030304" pitchFamily="18" charset="0"/>
              <a:ea typeface="MS Mincho" panose="02020609040205080304" pitchFamily="49" charset="-128"/>
              <a:cs typeface="Times New Roman" panose="02020603050405020304" pitchFamily="18" charset="0"/>
            </a:endParaRPr>
          </a:p>
        </p:txBody>
      </p:sp>
      <p:sp>
        <p:nvSpPr>
          <p:cNvPr id="9" name="Rectangle 8"/>
          <p:cNvSpPr/>
          <p:nvPr/>
        </p:nvSpPr>
        <p:spPr>
          <a:xfrm>
            <a:off x="8536572" y="2454926"/>
            <a:ext cx="3164958" cy="104797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R="0" lvl="0" algn="just">
              <a:lnSpc>
                <a:spcPct val="115000"/>
              </a:lnSpc>
              <a:spcBef>
                <a:spcPts val="0"/>
              </a:spcBef>
              <a:spcAft>
                <a:spcPts val="0"/>
              </a:spcAft>
            </a:pPr>
            <a:r>
              <a:rPr lang="nl-NL" dirty="0" smtClean="0">
                <a:latin typeface="Palatino Linotype" panose="02040502050505030304" pitchFamily="18" charset="0"/>
                <a:ea typeface="MS Mincho" panose="02020609040205080304" pitchFamily="49" charset="-128"/>
                <a:cs typeface="Times New Roman" panose="02020603050405020304" pitchFamily="18" charset="0"/>
              </a:rPr>
              <a:t>Communiceren en etaleren van goede voorbeelden op de sociale mediaplatforms;</a:t>
            </a:r>
          </a:p>
        </p:txBody>
      </p:sp>
      <p:pic>
        <p:nvPicPr>
          <p:cNvPr id="21510" name="Picture 6" descr="Image result for town hall mee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20994"/>
            <a:ext cx="4808823" cy="27032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211574" y="5366161"/>
            <a:ext cx="2877879" cy="104797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R="0" lvl="0" algn="just">
              <a:lnSpc>
                <a:spcPct val="115000"/>
              </a:lnSpc>
              <a:spcBef>
                <a:spcPts val="0"/>
              </a:spcBef>
              <a:spcAft>
                <a:spcPts val="0"/>
              </a:spcAft>
            </a:pPr>
            <a:r>
              <a:rPr lang="nl-NL" dirty="0" smtClean="0">
                <a:latin typeface="Palatino Linotype" panose="02040502050505030304" pitchFamily="18" charset="0"/>
                <a:ea typeface="MS Mincho" panose="02020609040205080304" pitchFamily="49" charset="-128"/>
                <a:cs typeface="Times New Roman" panose="02020603050405020304" pitchFamily="18" charset="0"/>
              </a:rPr>
              <a:t>Organiseren van discussieavonden over de verschillende thema’s </a:t>
            </a:r>
          </a:p>
        </p:txBody>
      </p:sp>
    </p:spTree>
    <p:extLst>
      <p:ext uri="{BB962C8B-B14F-4D97-AF65-F5344CB8AC3E}">
        <p14:creationId xmlns:p14="http://schemas.microsoft.com/office/powerpoint/2010/main" val="3098250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2060"/>
                </a:solidFill>
                <a:latin typeface="Palatino Linotype" panose="02040502050505030304" pitchFamily="18" charset="0"/>
              </a:rPr>
              <a:t>Vervolgstappen</a:t>
            </a:r>
            <a:r>
              <a:rPr lang="en-US" b="1" smtClean="0">
                <a:solidFill>
                  <a:srgbClr val="002060"/>
                </a:solidFill>
                <a:latin typeface="Palatino Linotype" panose="02040502050505030304" pitchFamily="18" charset="0"/>
              </a:rPr>
              <a:t> CIWC</a:t>
            </a:r>
            <a:endParaRPr lang="nl-NL" dirty="0"/>
          </a:p>
        </p:txBody>
      </p:sp>
      <p:sp>
        <p:nvSpPr>
          <p:cNvPr id="3" name="Content Placeholder 2"/>
          <p:cNvSpPr>
            <a:spLocks noGrp="1"/>
          </p:cNvSpPr>
          <p:nvPr>
            <p:ph idx="1"/>
          </p:nvPr>
        </p:nvSpPr>
        <p:spPr>
          <a:xfrm>
            <a:off x="838200" y="1690688"/>
            <a:ext cx="10515600" cy="4351338"/>
          </a:xfrm>
        </p:spPr>
        <p:txBody>
          <a:bodyPr/>
          <a:lstStyle/>
          <a:p>
            <a:r>
              <a:rPr lang="en-US" dirty="0" err="1" smtClean="0">
                <a:latin typeface="Palatino Linotype" panose="02040502050505030304" pitchFamily="18" charset="0"/>
              </a:rPr>
              <a:t>Consultatie</a:t>
            </a:r>
            <a:r>
              <a:rPr lang="en-US" dirty="0">
                <a:latin typeface="Palatino Linotype" panose="02040502050505030304" pitchFamily="18" charset="0"/>
              </a:rPr>
              <a:t> </a:t>
            </a:r>
            <a:r>
              <a:rPr lang="en-US" dirty="0" smtClean="0">
                <a:latin typeface="Palatino Linotype" panose="02040502050505030304" pitchFamily="18" charset="0"/>
              </a:rPr>
              <a:t>met </a:t>
            </a:r>
            <a:r>
              <a:rPr lang="en-US" dirty="0" err="1" smtClean="0">
                <a:latin typeface="Palatino Linotype" panose="02040502050505030304" pitchFamily="18" charset="0"/>
              </a:rPr>
              <a:t>belanghebbenden</a:t>
            </a:r>
            <a:endParaRPr lang="en-US" dirty="0" smtClean="0">
              <a:latin typeface="Palatino Linotype" panose="02040502050505030304" pitchFamily="18" charset="0"/>
            </a:endParaRPr>
          </a:p>
          <a:p>
            <a:r>
              <a:rPr lang="en-US" dirty="0" smtClean="0">
                <a:latin typeface="Palatino Linotype" panose="02040502050505030304" pitchFamily="18" charset="0"/>
              </a:rPr>
              <a:t>World Water day 2020 – Conference </a:t>
            </a:r>
            <a:endParaRPr lang="nl-NL" dirty="0">
              <a:latin typeface="Palatino Linotype" panose="02040502050505030304" pitchFamily="18" charset="0"/>
            </a:endParaRPr>
          </a:p>
        </p:txBody>
      </p:sp>
    </p:spTree>
    <p:extLst>
      <p:ext uri="{BB962C8B-B14F-4D97-AF65-F5344CB8AC3E}">
        <p14:creationId xmlns:p14="http://schemas.microsoft.com/office/powerpoint/2010/main" val="3672577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4" name="Content Placeholder 3" descr="Image may contain: text"/>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48919" y="1492605"/>
            <a:ext cx="3894162" cy="3843670"/>
          </a:xfrm>
          <a:prstGeom prst="rect">
            <a:avLst/>
          </a:prstGeom>
          <a:noFill/>
          <a:ln>
            <a:noFill/>
          </a:ln>
        </p:spPr>
      </p:pic>
    </p:spTree>
    <p:extLst>
      <p:ext uri="{BB962C8B-B14F-4D97-AF65-F5344CB8AC3E}">
        <p14:creationId xmlns:p14="http://schemas.microsoft.com/office/powerpoint/2010/main" val="3436533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a:solidFill>
                  <a:srgbClr val="002060"/>
                </a:solidFill>
                <a:latin typeface="Palatino Linotype" panose="02040502050505030304" pitchFamily="18" charset="0"/>
              </a:rPr>
              <a:t>6.1 Veilig drinkwater voor iedereen</a:t>
            </a:r>
          </a:p>
        </p:txBody>
      </p:sp>
      <p:sp>
        <p:nvSpPr>
          <p:cNvPr id="5" name="Content Placeholder 4"/>
          <p:cNvSpPr>
            <a:spLocks noGrp="1"/>
          </p:cNvSpPr>
          <p:nvPr>
            <p:ph sz="half" idx="1"/>
          </p:nvPr>
        </p:nvSpPr>
        <p:spPr>
          <a:xfrm>
            <a:off x="838200" y="1690688"/>
            <a:ext cx="5410200" cy="4351338"/>
          </a:xfrm>
        </p:spPr>
        <p:txBody>
          <a:bodyPr>
            <a:normAutofit fontScale="77500" lnSpcReduction="20000"/>
          </a:bodyPr>
          <a:lstStyle/>
          <a:p>
            <a:r>
              <a:rPr lang="nl-NL" b="1" dirty="0">
                <a:latin typeface="Palatino Linotype" panose="02040502050505030304" pitchFamily="18" charset="0"/>
              </a:rPr>
              <a:t>Veilig beheerde watersystemen</a:t>
            </a:r>
          </a:p>
          <a:p>
            <a:pPr marL="0" indent="0">
              <a:lnSpc>
                <a:spcPct val="120000"/>
              </a:lnSpc>
              <a:buNone/>
            </a:pPr>
            <a:r>
              <a:rPr lang="nl-NL" sz="2600" b="1" kern="0" dirty="0" smtClean="0">
                <a:solidFill>
                  <a:schemeClr val="accent5">
                    <a:lumMod val="75000"/>
                  </a:schemeClr>
                </a:solidFill>
                <a:latin typeface="Palatino Linotype" panose="02040502050505030304" pitchFamily="18" charset="0"/>
              </a:rPr>
              <a:t>98.8</a:t>
            </a:r>
            <a:r>
              <a:rPr lang="nl-NL" sz="2600" b="1" kern="0" dirty="0">
                <a:solidFill>
                  <a:schemeClr val="accent5">
                    <a:lumMod val="75000"/>
                  </a:schemeClr>
                </a:solidFill>
                <a:latin typeface="Palatino Linotype" panose="02040502050505030304" pitchFamily="18" charset="0"/>
              </a:rPr>
              <a:t>% </a:t>
            </a:r>
            <a:r>
              <a:rPr lang="nl-NL" sz="2600" kern="0" dirty="0">
                <a:latin typeface="Palatino Linotype" panose="02040502050505030304" pitchFamily="18" charset="0"/>
              </a:rPr>
              <a:t>van de huishoudens aangesloten op het </a:t>
            </a:r>
            <a:r>
              <a:rPr lang="nl-NL" sz="2600" kern="0" dirty="0" smtClean="0">
                <a:latin typeface="Palatino Linotype" panose="02040502050505030304" pitchFamily="18" charset="0"/>
              </a:rPr>
              <a:t>distributienet. </a:t>
            </a:r>
            <a:endParaRPr lang="nl-NL" sz="2600" kern="0" dirty="0">
              <a:latin typeface="Palatino Linotype" panose="02040502050505030304" pitchFamily="18" charset="0"/>
            </a:endParaRPr>
          </a:p>
          <a:p>
            <a:endParaRPr lang="en-US" dirty="0" smtClean="0">
              <a:latin typeface="Palatino Linotype" panose="02040502050505030304" pitchFamily="18" charset="0"/>
            </a:endParaRPr>
          </a:p>
          <a:p>
            <a:r>
              <a:rPr lang="nl-NL" b="1" dirty="0" smtClean="0">
                <a:latin typeface="Palatino Linotype" panose="02040502050505030304" pitchFamily="18" charset="0"/>
              </a:rPr>
              <a:t>Betaalbaar</a:t>
            </a:r>
            <a:endParaRPr lang="nl-NL" b="1" dirty="0">
              <a:latin typeface="Palatino Linotype" panose="02040502050505030304" pitchFamily="18" charset="0"/>
            </a:endParaRPr>
          </a:p>
          <a:p>
            <a:pPr marL="0" indent="0">
              <a:lnSpc>
                <a:spcPct val="120000"/>
              </a:lnSpc>
              <a:buNone/>
            </a:pPr>
            <a:r>
              <a:rPr lang="nl-NL" sz="2600" b="1" dirty="0" smtClean="0">
                <a:solidFill>
                  <a:schemeClr val="accent5">
                    <a:lumMod val="75000"/>
                  </a:schemeClr>
                </a:solidFill>
                <a:latin typeface="Palatino Linotype" panose="02040502050505030304" pitchFamily="18" charset="0"/>
              </a:rPr>
              <a:t>2</a:t>
            </a:r>
            <a:r>
              <a:rPr lang="nl-NL" sz="2600" b="1" dirty="0">
                <a:solidFill>
                  <a:schemeClr val="accent5">
                    <a:lumMod val="75000"/>
                  </a:schemeClr>
                </a:solidFill>
                <a:latin typeface="Palatino Linotype" panose="02040502050505030304" pitchFamily="18" charset="0"/>
              </a:rPr>
              <a:t>%</a:t>
            </a:r>
            <a:r>
              <a:rPr lang="nl-NL" sz="2600" dirty="0">
                <a:latin typeface="Palatino Linotype" panose="02040502050505030304" pitchFamily="18" charset="0"/>
              </a:rPr>
              <a:t> van de huishoudens op Curaçao </a:t>
            </a:r>
            <a:r>
              <a:rPr lang="nl-NL" sz="2600" dirty="0" smtClean="0">
                <a:latin typeface="Palatino Linotype" panose="02040502050505030304" pitchFamily="18" charset="0"/>
              </a:rPr>
              <a:t>kunnen </a:t>
            </a:r>
            <a:r>
              <a:rPr lang="nl-NL" sz="2600" b="1" dirty="0" smtClean="0">
                <a:solidFill>
                  <a:schemeClr val="accent5">
                    <a:lumMod val="75000"/>
                  </a:schemeClr>
                </a:solidFill>
                <a:latin typeface="Palatino Linotype" panose="02040502050505030304" pitchFamily="18" charset="0"/>
              </a:rPr>
              <a:t>niet voldoen</a:t>
            </a:r>
            <a:r>
              <a:rPr lang="nl-NL" sz="2600" b="1" dirty="0" smtClean="0">
                <a:latin typeface="Palatino Linotype" panose="02040502050505030304" pitchFamily="18" charset="0"/>
              </a:rPr>
              <a:t> </a:t>
            </a:r>
            <a:r>
              <a:rPr lang="nl-NL" sz="2600" dirty="0">
                <a:latin typeface="Palatino Linotype" panose="02040502050505030304" pitchFamily="18" charset="0"/>
              </a:rPr>
              <a:t>aan hun maandelijkse lasten ten aanzien van water en elektriciteit</a:t>
            </a:r>
            <a:r>
              <a:rPr lang="nl-NL" sz="2600" dirty="0" smtClean="0">
                <a:latin typeface="Palatino Linotype" panose="02040502050505030304" pitchFamily="18" charset="0"/>
              </a:rPr>
              <a:t>.</a:t>
            </a:r>
          </a:p>
          <a:p>
            <a:pPr marL="0" indent="0">
              <a:lnSpc>
                <a:spcPct val="120000"/>
              </a:lnSpc>
              <a:buNone/>
            </a:pPr>
            <a:r>
              <a:rPr lang="nl-NL" sz="2600" dirty="0" smtClean="0">
                <a:latin typeface="Palatino Linotype" panose="02040502050505030304" pitchFamily="18" charset="0"/>
              </a:rPr>
              <a:t>Kosten van water is gemiddeld </a:t>
            </a:r>
            <a:r>
              <a:rPr lang="nl-NL" sz="2600" b="1" dirty="0" smtClean="0">
                <a:solidFill>
                  <a:schemeClr val="accent5">
                    <a:lumMod val="75000"/>
                  </a:schemeClr>
                </a:solidFill>
                <a:latin typeface="Palatino Linotype" panose="02040502050505030304" pitchFamily="18" charset="0"/>
              </a:rPr>
              <a:t>3.4 </a:t>
            </a:r>
            <a:r>
              <a:rPr lang="nl-NL" sz="2600" b="1" dirty="0">
                <a:solidFill>
                  <a:schemeClr val="accent5">
                    <a:lumMod val="75000"/>
                  </a:schemeClr>
                </a:solidFill>
                <a:latin typeface="Palatino Linotype" panose="02040502050505030304" pitchFamily="18" charset="0"/>
              </a:rPr>
              <a:t>%</a:t>
            </a:r>
            <a:r>
              <a:rPr lang="nl-NL" sz="2600" dirty="0">
                <a:latin typeface="Palatino Linotype" panose="02040502050505030304" pitchFamily="18" charset="0"/>
              </a:rPr>
              <a:t> van het budget van de huishoudens </a:t>
            </a:r>
            <a:r>
              <a:rPr lang="nl-NL" sz="2600" dirty="0" smtClean="0">
                <a:latin typeface="Palatino Linotype" panose="02040502050505030304" pitchFamily="18" charset="0"/>
              </a:rPr>
              <a:t>(maatstaaf </a:t>
            </a:r>
            <a:r>
              <a:rPr lang="nl-NL" sz="2600" b="1" dirty="0" smtClean="0">
                <a:solidFill>
                  <a:schemeClr val="accent5">
                    <a:lumMod val="75000"/>
                  </a:schemeClr>
                </a:solidFill>
                <a:latin typeface="Palatino Linotype" panose="02040502050505030304" pitchFamily="18" charset="0"/>
              </a:rPr>
              <a:t>2-6 %</a:t>
            </a:r>
            <a:r>
              <a:rPr lang="nl-NL" sz="2600" dirty="0" smtClean="0">
                <a:latin typeface="Palatino Linotype" panose="02040502050505030304" pitchFamily="18" charset="0"/>
              </a:rPr>
              <a:t> van het totale inkomen). </a:t>
            </a:r>
            <a:endParaRPr lang="nl-NL" sz="2600" dirty="0">
              <a:latin typeface="Palatino Linotype" panose="02040502050505030304" pitchFamily="18" charset="0"/>
            </a:endParaRPr>
          </a:p>
        </p:txBody>
      </p:sp>
      <p:pic>
        <p:nvPicPr>
          <p:cNvPr id="9" name="Content Placeholder 6"/>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873665" y="1825625"/>
            <a:ext cx="2842461" cy="3982494"/>
          </a:xfrm>
          <a:prstGeom prst="rect">
            <a:avLst/>
          </a:prstGeom>
          <a:noFill/>
          <a:ln>
            <a:noFill/>
          </a:ln>
          <a:scene3d>
            <a:camera prst="orthographicFront"/>
            <a:lightRig rig="threePt" dir="t"/>
          </a:scene3d>
          <a:sp3d contourW="12700">
            <a:bevelT w="12700" h="0"/>
            <a:contourClr>
              <a:sysClr val="window" lastClr="FFFFFF"/>
            </a:contourClr>
          </a:sp3d>
          <a:extLst>
            <a:ext uri="{53640926-AAD7-44D8-BBD7-CCE9431645EC}">
              <a14:shadowObscured xmlns:a14="http://schemas.microsoft.com/office/drawing/2010/main"/>
            </a:ext>
          </a:extLst>
        </p:spPr>
      </p:pic>
      <p:pic>
        <p:nvPicPr>
          <p:cNvPr id="2" name="Picture 1"/>
          <p:cNvPicPr>
            <a:picLocks noChangeAspect="1"/>
          </p:cNvPicPr>
          <p:nvPr/>
        </p:nvPicPr>
        <p:blipFill>
          <a:blip r:embed="rId4"/>
          <a:stretch>
            <a:fillRect/>
          </a:stretch>
        </p:blipFill>
        <p:spPr>
          <a:xfrm>
            <a:off x="10439400" y="256968"/>
            <a:ext cx="1371600" cy="1363168"/>
          </a:xfrm>
          <a:prstGeom prst="rect">
            <a:avLst/>
          </a:prstGeom>
        </p:spPr>
      </p:pic>
      <p:sp>
        <p:nvSpPr>
          <p:cNvPr id="6" name="Rectangle 5"/>
          <p:cNvSpPr/>
          <p:nvPr/>
        </p:nvSpPr>
        <p:spPr>
          <a:xfrm>
            <a:off x="936171" y="5808119"/>
            <a:ext cx="4974771" cy="664029"/>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latin typeface="Palatino Linotype" panose="02040502050505030304" pitchFamily="18" charset="0"/>
              </a:rPr>
              <a:t>No data: </a:t>
            </a:r>
            <a:r>
              <a:rPr lang="en-US" dirty="0" err="1" smtClean="0">
                <a:latin typeface="Palatino Linotype" panose="02040502050505030304" pitchFamily="18" charset="0"/>
              </a:rPr>
              <a:t>Verdeling</a:t>
            </a:r>
            <a:r>
              <a:rPr lang="en-US" dirty="0" smtClean="0">
                <a:latin typeface="Palatino Linotype" panose="02040502050505030304" pitchFamily="18" charset="0"/>
              </a:rPr>
              <a:t> per </a:t>
            </a:r>
            <a:r>
              <a:rPr lang="en-US" dirty="0" err="1" smtClean="0">
                <a:latin typeface="Palatino Linotype" panose="02040502050505030304" pitchFamily="18" charset="0"/>
              </a:rPr>
              <a:t>inkomensklasse</a:t>
            </a:r>
            <a:endParaRPr lang="nl-NL" dirty="0">
              <a:latin typeface="Palatino Linotype" panose="02040502050505030304" pitchFamily="18" charset="0"/>
            </a:endParaRPr>
          </a:p>
        </p:txBody>
      </p:sp>
    </p:spTree>
    <p:extLst>
      <p:ext uri="{BB962C8B-B14F-4D97-AF65-F5344CB8AC3E}">
        <p14:creationId xmlns:p14="http://schemas.microsoft.com/office/powerpoint/2010/main" val="377018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a:solidFill>
                  <a:srgbClr val="002060"/>
                </a:solidFill>
                <a:latin typeface="Palatino Linotype" panose="02040502050505030304" pitchFamily="18" charset="0"/>
              </a:rPr>
              <a:t>6.2 Sanitaire voorzieningen</a:t>
            </a:r>
          </a:p>
        </p:txBody>
      </p:sp>
      <p:sp>
        <p:nvSpPr>
          <p:cNvPr id="5" name="Content Placeholder 4"/>
          <p:cNvSpPr>
            <a:spLocks noGrp="1"/>
          </p:cNvSpPr>
          <p:nvPr>
            <p:ph sz="half" idx="1"/>
          </p:nvPr>
        </p:nvSpPr>
        <p:spPr/>
        <p:txBody>
          <a:bodyPr/>
          <a:lstStyle/>
          <a:p>
            <a:r>
              <a:rPr lang="nl-NL" b="1" dirty="0" smtClean="0">
                <a:latin typeface="Palatino Linotype" panose="02040502050505030304" pitchFamily="18" charset="0"/>
              </a:rPr>
              <a:t>Sanitaire voorzieningen</a:t>
            </a:r>
          </a:p>
          <a:p>
            <a:pPr marL="0" indent="0">
              <a:buNone/>
            </a:pPr>
            <a:r>
              <a:rPr lang="nl-NL" sz="1800" b="1" dirty="0" smtClean="0">
                <a:solidFill>
                  <a:schemeClr val="accent5">
                    <a:lumMod val="75000"/>
                  </a:schemeClr>
                </a:solidFill>
                <a:latin typeface="Palatino Linotype" panose="02040502050505030304" pitchFamily="18" charset="0"/>
              </a:rPr>
              <a:t>99.1 % </a:t>
            </a:r>
            <a:r>
              <a:rPr lang="nl-NL" sz="1800" dirty="0" smtClean="0">
                <a:latin typeface="Palatino Linotype" panose="02040502050505030304" pitchFamily="18" charset="0"/>
              </a:rPr>
              <a:t>van de huishoudens beschikken over een sanitaire voorziening. </a:t>
            </a:r>
          </a:p>
          <a:p>
            <a:pPr marL="0" indent="0">
              <a:buNone/>
            </a:pPr>
            <a:r>
              <a:rPr lang="nl-NL" sz="1800" dirty="0" smtClean="0">
                <a:latin typeface="Palatino Linotype" panose="02040502050505030304" pitchFamily="18" charset="0"/>
              </a:rPr>
              <a:t>(</a:t>
            </a:r>
            <a:r>
              <a:rPr lang="nl-NL" sz="1800" i="1" dirty="0">
                <a:latin typeface="Palatino Linotype" panose="02040502050505030304" pitchFamily="18" charset="0"/>
              </a:rPr>
              <a:t>Bron: </a:t>
            </a:r>
            <a:r>
              <a:rPr lang="nl-NL" sz="1800" i="1" dirty="0" smtClean="0">
                <a:latin typeface="Palatino Linotype" panose="02040502050505030304" pitchFamily="18" charset="0"/>
              </a:rPr>
              <a:t>Census 2011, Centraal </a:t>
            </a:r>
            <a:r>
              <a:rPr lang="nl-NL" sz="1800" i="1" dirty="0">
                <a:latin typeface="Palatino Linotype" panose="02040502050505030304" pitchFamily="18" charset="0"/>
              </a:rPr>
              <a:t>Bureau voor de </a:t>
            </a:r>
            <a:r>
              <a:rPr lang="nl-NL" sz="1800" i="1" dirty="0" smtClean="0">
                <a:latin typeface="Palatino Linotype" panose="02040502050505030304" pitchFamily="18" charset="0"/>
              </a:rPr>
              <a:t>Statistiek</a:t>
            </a:r>
            <a:r>
              <a:rPr lang="nl-NL" sz="1800" dirty="0" smtClean="0">
                <a:latin typeface="Palatino Linotype" panose="02040502050505030304" pitchFamily="18" charset="0"/>
              </a:rPr>
              <a:t>)</a:t>
            </a:r>
          </a:p>
          <a:p>
            <a:endParaRPr lang="nl-NL" dirty="0">
              <a:latin typeface="Palatino Linotype" panose="02040502050505030304" pitchFamily="18" charset="0"/>
            </a:endParaRPr>
          </a:p>
        </p:txBody>
      </p:sp>
      <p:pic>
        <p:nvPicPr>
          <p:cNvPr id="7" name="Content Placeholder 6"/>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7433861" y="1825625"/>
            <a:ext cx="2658278" cy="4351338"/>
          </a:xfrm>
          <a:prstGeom prst="rect">
            <a:avLst/>
          </a:prstGeom>
          <a:noFill/>
          <a:ln>
            <a:noFill/>
          </a:ln>
          <a:scene3d>
            <a:camera prst="orthographicFront"/>
            <a:lightRig rig="threePt" dir="t"/>
          </a:scene3d>
          <a:sp3d contourW="12700">
            <a:bevelT w="12700" h="0"/>
            <a:contourClr>
              <a:sysClr val="window" lastClr="FFFFFF"/>
            </a:contourClr>
          </a:sp3d>
          <a:extLst>
            <a:ext uri="{53640926-AAD7-44D8-BBD7-CCE9431645EC}">
              <a14:shadowObscured xmlns:a14="http://schemas.microsoft.com/office/drawing/2010/main"/>
            </a:ext>
          </a:extLst>
        </p:spPr>
      </p:pic>
      <p:pic>
        <p:nvPicPr>
          <p:cNvPr id="6" name="Picture 5"/>
          <p:cNvPicPr>
            <a:picLocks noChangeAspect="1"/>
          </p:cNvPicPr>
          <p:nvPr/>
        </p:nvPicPr>
        <p:blipFill>
          <a:blip r:embed="rId4"/>
          <a:stretch>
            <a:fillRect/>
          </a:stretch>
        </p:blipFill>
        <p:spPr>
          <a:xfrm>
            <a:off x="10439400" y="256968"/>
            <a:ext cx="1371600" cy="1363168"/>
          </a:xfrm>
          <a:prstGeom prst="rect">
            <a:avLst/>
          </a:prstGeom>
        </p:spPr>
      </p:pic>
    </p:spTree>
    <p:extLst>
      <p:ext uri="{BB962C8B-B14F-4D97-AF65-F5344CB8AC3E}">
        <p14:creationId xmlns:p14="http://schemas.microsoft.com/office/powerpoint/2010/main" val="3747777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a:solidFill>
                  <a:srgbClr val="002060"/>
                </a:solidFill>
                <a:latin typeface="Palatino Linotype" panose="02040502050505030304" pitchFamily="18" charset="0"/>
              </a:rPr>
              <a:t>6.3 Verbeterde </a:t>
            </a:r>
            <a:r>
              <a:rPr lang="nl-NL" b="1" dirty="0" smtClean="0">
                <a:solidFill>
                  <a:srgbClr val="002060"/>
                </a:solidFill>
                <a:latin typeface="Palatino Linotype" panose="02040502050505030304" pitchFamily="18" charset="0"/>
              </a:rPr>
              <a:t>waterkwaliteit</a:t>
            </a:r>
            <a:endParaRPr lang="nl-NL" b="1" dirty="0">
              <a:solidFill>
                <a:srgbClr val="002060"/>
              </a:solidFill>
              <a:latin typeface="Palatino Linotype" panose="02040502050505030304" pitchFamily="18" charset="0"/>
            </a:endParaRPr>
          </a:p>
        </p:txBody>
      </p:sp>
      <p:sp>
        <p:nvSpPr>
          <p:cNvPr id="5" name="Content Placeholder 4"/>
          <p:cNvSpPr>
            <a:spLocks noGrp="1"/>
          </p:cNvSpPr>
          <p:nvPr>
            <p:ph sz="half" idx="1"/>
          </p:nvPr>
        </p:nvSpPr>
        <p:spPr/>
        <p:txBody>
          <a:bodyPr>
            <a:normAutofit/>
          </a:bodyPr>
          <a:lstStyle/>
          <a:p>
            <a:r>
              <a:rPr lang="nl-NL" b="1" dirty="0">
                <a:latin typeface="Palatino Linotype" panose="02040502050505030304" pitchFamily="18" charset="0"/>
              </a:rPr>
              <a:t>Waterkwaliteit en zuivering</a:t>
            </a:r>
          </a:p>
          <a:p>
            <a:pPr lvl="1"/>
            <a:r>
              <a:rPr lang="nl-NL" sz="1800" b="1" dirty="0" smtClean="0">
                <a:solidFill>
                  <a:schemeClr val="accent5">
                    <a:lumMod val="75000"/>
                  </a:schemeClr>
                </a:solidFill>
                <a:latin typeface="Palatino Linotype" panose="02040502050505030304" pitchFamily="18" charset="0"/>
              </a:rPr>
              <a:t>16</a:t>
            </a:r>
            <a:r>
              <a:rPr lang="nl-NL" sz="1800" b="1" dirty="0">
                <a:solidFill>
                  <a:schemeClr val="accent5">
                    <a:lumMod val="75000"/>
                  </a:schemeClr>
                </a:solidFill>
                <a:latin typeface="Palatino Linotype" panose="02040502050505030304" pitchFamily="18" charset="0"/>
              </a:rPr>
              <a:t>%</a:t>
            </a:r>
            <a:r>
              <a:rPr lang="nl-NL" sz="1800" dirty="0">
                <a:latin typeface="Palatino Linotype" panose="02040502050505030304" pitchFamily="18" charset="0"/>
              </a:rPr>
              <a:t> van het afvalwater behandeld </a:t>
            </a:r>
            <a:endParaRPr lang="nl-NL" sz="1800" dirty="0" smtClean="0">
              <a:latin typeface="Palatino Linotype" panose="02040502050505030304" pitchFamily="18" charset="0"/>
            </a:endParaRPr>
          </a:p>
          <a:p>
            <a:pPr lvl="1"/>
            <a:r>
              <a:rPr lang="nl-NL" sz="1800" b="1" dirty="0" smtClean="0">
                <a:solidFill>
                  <a:schemeClr val="accent5">
                    <a:lumMod val="75000"/>
                  </a:schemeClr>
                </a:solidFill>
                <a:latin typeface="Palatino Linotype" panose="02040502050505030304" pitchFamily="18" charset="0"/>
              </a:rPr>
              <a:t>33</a:t>
            </a:r>
            <a:r>
              <a:rPr lang="nl-NL" sz="1800" b="1" dirty="0">
                <a:solidFill>
                  <a:schemeClr val="accent5">
                    <a:lumMod val="75000"/>
                  </a:schemeClr>
                </a:solidFill>
                <a:latin typeface="Palatino Linotype" panose="02040502050505030304" pitchFamily="18" charset="0"/>
              </a:rPr>
              <a:t>%</a:t>
            </a:r>
            <a:r>
              <a:rPr lang="nl-NL" sz="1800" dirty="0">
                <a:latin typeface="Palatino Linotype" panose="02040502050505030304" pitchFamily="18" charset="0"/>
              </a:rPr>
              <a:t> van de huishoudens aangesloten op het rioleringssysteem. </a:t>
            </a:r>
            <a:endParaRPr lang="nl-NL" sz="1800" dirty="0" smtClean="0">
              <a:latin typeface="Palatino Linotype" panose="02040502050505030304" pitchFamily="18" charset="0"/>
            </a:endParaRPr>
          </a:p>
          <a:p>
            <a:pPr marL="0" indent="0">
              <a:buNone/>
            </a:pPr>
            <a:endParaRPr lang="nl-NL" dirty="0">
              <a:latin typeface="Palatino Linotype" panose="02040502050505030304" pitchFamily="18" charset="0"/>
            </a:endParaRPr>
          </a:p>
          <a:p>
            <a:pPr marL="0" indent="0">
              <a:buNone/>
            </a:pPr>
            <a:endParaRPr lang="nl-NL" dirty="0" smtClean="0">
              <a:latin typeface="Palatino Linotype" panose="02040502050505030304" pitchFamily="18" charset="0"/>
            </a:endParaRPr>
          </a:p>
        </p:txBody>
      </p:sp>
      <p:pic>
        <p:nvPicPr>
          <p:cNvPr id="8" name="Content Placeholder 7"/>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432988" y="1825625"/>
            <a:ext cx="2660023" cy="4351338"/>
          </a:xfrm>
          <a:prstGeom prst="rect">
            <a:avLst/>
          </a:prstGeom>
        </p:spPr>
      </p:pic>
      <p:pic>
        <p:nvPicPr>
          <p:cNvPr id="6" name="Picture 5"/>
          <p:cNvPicPr>
            <a:picLocks noChangeAspect="1"/>
          </p:cNvPicPr>
          <p:nvPr/>
        </p:nvPicPr>
        <p:blipFill>
          <a:blip r:embed="rId4"/>
          <a:stretch>
            <a:fillRect/>
          </a:stretch>
        </p:blipFill>
        <p:spPr>
          <a:xfrm>
            <a:off x="10233496" y="256968"/>
            <a:ext cx="1391524" cy="1394394"/>
          </a:xfrm>
          <a:prstGeom prst="rect">
            <a:avLst/>
          </a:prstGeom>
        </p:spPr>
      </p:pic>
      <p:sp>
        <p:nvSpPr>
          <p:cNvPr id="7" name="Rectangle 6"/>
          <p:cNvSpPr/>
          <p:nvPr/>
        </p:nvSpPr>
        <p:spPr>
          <a:xfrm>
            <a:off x="838200" y="3864429"/>
            <a:ext cx="5334000" cy="1164771"/>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latin typeface="Palatino Linotype" panose="02040502050505030304" pitchFamily="18" charset="0"/>
              </a:rPr>
              <a:t>No data</a:t>
            </a:r>
            <a:r>
              <a:rPr lang="en-US" dirty="0" smtClean="0">
                <a:latin typeface="Palatino Linotype" panose="02040502050505030304" pitchFamily="18" charset="0"/>
              </a:rPr>
              <a:t>:</a:t>
            </a:r>
            <a:endParaRPr lang="nl-NL" dirty="0" smtClean="0">
              <a:latin typeface="Palatino Linotype" panose="02040502050505030304" pitchFamily="18" charset="0"/>
            </a:endParaRPr>
          </a:p>
          <a:p>
            <a:pPr algn="ctr"/>
            <a:r>
              <a:rPr lang="nl-NL" dirty="0" smtClean="0">
                <a:latin typeface="Palatino Linotype" panose="02040502050505030304" pitchFamily="18" charset="0"/>
              </a:rPr>
              <a:t>De </a:t>
            </a:r>
            <a:r>
              <a:rPr lang="nl-NL" dirty="0">
                <a:latin typeface="Palatino Linotype" panose="02040502050505030304" pitchFamily="18" charset="0"/>
              </a:rPr>
              <a:t>kwaliteit van het oppervlaktewater en van het grondwater zijn niet bekend.</a:t>
            </a:r>
          </a:p>
          <a:p>
            <a:pPr algn="ctr"/>
            <a:endParaRPr lang="nl-NL" dirty="0"/>
          </a:p>
        </p:txBody>
      </p:sp>
    </p:spTree>
    <p:extLst>
      <p:ext uri="{BB962C8B-B14F-4D97-AF65-F5344CB8AC3E}">
        <p14:creationId xmlns:p14="http://schemas.microsoft.com/office/powerpoint/2010/main" val="261990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33857" cy="1325563"/>
          </a:xfrm>
        </p:spPr>
        <p:txBody>
          <a:bodyPr>
            <a:normAutofit/>
          </a:bodyPr>
          <a:lstStyle/>
          <a:p>
            <a:r>
              <a:rPr lang="nl-NL" b="1" dirty="0">
                <a:solidFill>
                  <a:srgbClr val="002060"/>
                </a:solidFill>
                <a:latin typeface="Palatino Linotype" panose="02040502050505030304" pitchFamily="18" charset="0"/>
              </a:rPr>
              <a:t>6.4 </a:t>
            </a:r>
            <a:r>
              <a:rPr lang="nl-NL" b="1" dirty="0" smtClean="0">
                <a:solidFill>
                  <a:srgbClr val="002060"/>
                </a:solidFill>
                <a:latin typeface="Palatino Linotype" panose="02040502050505030304" pitchFamily="18" charset="0"/>
              </a:rPr>
              <a:t>Water efficiëntie en beschikbare van zoetwaterbronnen</a:t>
            </a:r>
            <a:endParaRPr lang="nl-NL" b="1" dirty="0">
              <a:solidFill>
                <a:srgbClr val="002060"/>
              </a:solidFill>
              <a:latin typeface="Palatino Linotype" panose="02040502050505030304" pitchFamily="18" charset="0"/>
            </a:endParaRPr>
          </a:p>
        </p:txBody>
      </p:sp>
      <p:sp>
        <p:nvSpPr>
          <p:cNvPr id="3" name="Content Placeholder 2"/>
          <p:cNvSpPr>
            <a:spLocks noGrp="1"/>
          </p:cNvSpPr>
          <p:nvPr>
            <p:ph sz="half" idx="1"/>
          </p:nvPr>
        </p:nvSpPr>
        <p:spPr>
          <a:xfrm>
            <a:off x="838200" y="1978025"/>
            <a:ext cx="5181600" cy="1766661"/>
          </a:xfrm>
        </p:spPr>
        <p:txBody>
          <a:bodyPr/>
          <a:lstStyle/>
          <a:p>
            <a:r>
              <a:rPr lang="nl-NL" sz="2400" b="1" dirty="0">
                <a:latin typeface="Palatino Linotype" panose="02040502050505030304" pitchFamily="18" charset="0"/>
              </a:rPr>
              <a:t>Water efficiëntie</a:t>
            </a:r>
          </a:p>
          <a:p>
            <a:pPr marL="0" indent="0">
              <a:lnSpc>
                <a:spcPct val="100000"/>
              </a:lnSpc>
              <a:buNone/>
            </a:pPr>
            <a:r>
              <a:rPr lang="nl-NL" sz="1800" dirty="0" smtClean="0">
                <a:latin typeface="Palatino Linotype" panose="02040502050505030304" pitchFamily="18" charset="0"/>
              </a:rPr>
              <a:t>Curaçao heeft nog </a:t>
            </a:r>
            <a:r>
              <a:rPr lang="nl-NL" sz="1800" b="1" u="sng" dirty="0" smtClean="0">
                <a:solidFill>
                  <a:schemeClr val="accent5">
                    <a:lumMod val="75000"/>
                  </a:schemeClr>
                </a:solidFill>
                <a:latin typeface="Palatino Linotype" panose="02040502050505030304" pitchFamily="18" charset="0"/>
              </a:rPr>
              <a:t>geen water </a:t>
            </a:r>
            <a:r>
              <a:rPr lang="nl-NL" sz="1800" b="1" u="sng" dirty="0">
                <a:solidFill>
                  <a:schemeClr val="accent5">
                    <a:lumMod val="75000"/>
                  </a:schemeClr>
                </a:solidFill>
                <a:latin typeface="Palatino Linotype" panose="02040502050505030304" pitchFamily="18" charset="0"/>
              </a:rPr>
              <a:t>efficiëntie</a:t>
            </a:r>
            <a:r>
              <a:rPr lang="nl-NL" sz="1800" b="1" dirty="0">
                <a:solidFill>
                  <a:schemeClr val="accent5">
                    <a:lumMod val="75000"/>
                  </a:schemeClr>
                </a:solidFill>
                <a:latin typeface="Palatino Linotype" panose="02040502050505030304" pitchFamily="18" charset="0"/>
              </a:rPr>
              <a:t> </a:t>
            </a:r>
            <a:r>
              <a:rPr lang="nl-NL" sz="1800" dirty="0" smtClean="0">
                <a:latin typeface="Palatino Linotype" panose="02040502050505030304" pitchFamily="18" charset="0"/>
              </a:rPr>
              <a:t>bereikt</a:t>
            </a:r>
            <a:r>
              <a:rPr lang="nl-NL" sz="1800" dirty="0">
                <a:latin typeface="Palatino Linotype" panose="02040502050505030304" pitchFamily="18" charset="0"/>
              </a:rPr>
              <a:t>. </a:t>
            </a:r>
            <a:r>
              <a:rPr lang="nl-NL" sz="1800" dirty="0" smtClean="0">
                <a:latin typeface="Palatino Linotype" panose="02040502050505030304" pitchFamily="18" charset="0"/>
              </a:rPr>
              <a:t>Een </a:t>
            </a:r>
            <a:r>
              <a:rPr lang="nl-NL" sz="1800" dirty="0">
                <a:latin typeface="Palatino Linotype" panose="02040502050505030304" pitchFamily="18" charset="0"/>
              </a:rPr>
              <a:t>ontkoppeling tussen de groei en het verbruik is nog niet zichtbaar. </a:t>
            </a:r>
            <a:r>
              <a:rPr lang="nl-NL" sz="1800" i="1" dirty="0" smtClean="0">
                <a:latin typeface="Palatino Linotype" panose="02040502050505030304" pitchFamily="18" charset="0"/>
              </a:rPr>
              <a:t>(Bron: Waterverkoop cijfers 2008-2015, </a:t>
            </a:r>
            <a:r>
              <a:rPr lang="nl-NL" sz="1800" i="1" dirty="0" err="1" smtClean="0">
                <a:latin typeface="Palatino Linotype" panose="02040502050505030304" pitchFamily="18" charset="0"/>
              </a:rPr>
              <a:t>Aqualectra</a:t>
            </a:r>
            <a:r>
              <a:rPr lang="nl-NL" sz="1800" i="1" dirty="0" smtClean="0">
                <a:latin typeface="Palatino Linotype" panose="02040502050505030304" pitchFamily="18" charset="0"/>
              </a:rPr>
              <a:t>)</a:t>
            </a:r>
          </a:p>
          <a:p>
            <a:pPr marL="0" indent="0">
              <a:lnSpc>
                <a:spcPct val="100000"/>
              </a:lnSpc>
              <a:buNone/>
            </a:pPr>
            <a:endParaRPr lang="nl-NL" sz="1800" dirty="0">
              <a:latin typeface="Palatino Linotype" panose="02040502050505030304" pitchFamily="18" charset="0"/>
            </a:endParaRPr>
          </a:p>
          <a:p>
            <a:endParaRPr lang="nl-NL" dirty="0">
              <a:latin typeface="Palatino Linotype" panose="02040502050505030304" pitchFamily="18" charset="0"/>
            </a:endParaRPr>
          </a:p>
        </p:txBody>
      </p:sp>
      <p:pic>
        <p:nvPicPr>
          <p:cNvPr id="5" name="Content Placeholder 4"/>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8736496" y="1978025"/>
            <a:ext cx="2871537" cy="4315325"/>
          </a:xfrm>
          <a:prstGeom prst="rect">
            <a:avLst/>
          </a:prstGeom>
        </p:spPr>
      </p:pic>
      <p:pic>
        <p:nvPicPr>
          <p:cNvPr id="6" name="Picture 5"/>
          <p:cNvPicPr>
            <a:picLocks noChangeAspect="1"/>
          </p:cNvPicPr>
          <p:nvPr/>
        </p:nvPicPr>
        <p:blipFill>
          <a:blip r:embed="rId4"/>
          <a:stretch>
            <a:fillRect/>
          </a:stretch>
        </p:blipFill>
        <p:spPr>
          <a:xfrm>
            <a:off x="10233496" y="256968"/>
            <a:ext cx="1391524" cy="1394394"/>
          </a:xfrm>
          <a:prstGeom prst="rect">
            <a:avLst/>
          </a:prstGeom>
        </p:spPr>
      </p:pic>
      <p:graphicFrame>
        <p:nvGraphicFramePr>
          <p:cNvPr id="7" name="Chart 6"/>
          <p:cNvGraphicFramePr/>
          <p:nvPr>
            <p:extLst/>
          </p:nvPr>
        </p:nvGraphicFramePr>
        <p:xfrm>
          <a:off x="4686437" y="3640819"/>
          <a:ext cx="3826764" cy="2583996"/>
        </p:xfrm>
        <a:graphic>
          <a:graphicData uri="http://schemas.openxmlformats.org/drawingml/2006/chart">
            <c:chart xmlns:c="http://schemas.openxmlformats.org/drawingml/2006/chart" xmlns:r="http://schemas.openxmlformats.org/officeDocument/2006/relationships" r:id="rId5"/>
          </a:graphicData>
        </a:graphic>
      </p:graphicFrame>
      <p:sp>
        <p:nvSpPr>
          <p:cNvPr id="8" name="Content Placeholder 2"/>
          <p:cNvSpPr txBox="1">
            <a:spLocks/>
          </p:cNvSpPr>
          <p:nvPr/>
        </p:nvSpPr>
        <p:spPr>
          <a:xfrm>
            <a:off x="857604" y="3912415"/>
            <a:ext cx="3605539" cy="2377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b="1" dirty="0" smtClean="0">
                <a:latin typeface="Palatino Linotype" panose="02040502050505030304" pitchFamily="18" charset="0"/>
              </a:rPr>
              <a:t>Beschikbare bronnen</a:t>
            </a:r>
          </a:p>
          <a:p>
            <a:pPr marL="0" indent="0">
              <a:lnSpc>
                <a:spcPct val="100000"/>
              </a:lnSpc>
              <a:buFont typeface="Arial" panose="020B0604020202020204" pitchFamily="34" charset="0"/>
              <a:buNone/>
            </a:pPr>
            <a:r>
              <a:rPr lang="en-US" sz="1800" dirty="0" err="1" smtClean="0">
                <a:latin typeface="Palatino Linotype" panose="02040502050505030304" pitchFamily="18" charset="0"/>
              </a:rPr>
              <a:t>Beschikbare</a:t>
            </a:r>
            <a:r>
              <a:rPr lang="en-US" sz="1800" dirty="0" smtClean="0">
                <a:latin typeface="Palatino Linotype" panose="02040502050505030304" pitchFamily="18" charset="0"/>
              </a:rPr>
              <a:t> </a:t>
            </a:r>
            <a:r>
              <a:rPr lang="en-US" sz="1800" dirty="0" err="1" smtClean="0">
                <a:latin typeface="Palatino Linotype" panose="02040502050505030304" pitchFamily="18" charset="0"/>
              </a:rPr>
              <a:t>bronnen</a:t>
            </a:r>
            <a:r>
              <a:rPr lang="en-US" sz="1800" dirty="0" smtClean="0">
                <a:latin typeface="Palatino Linotype" panose="02040502050505030304" pitchFamily="18" charset="0"/>
              </a:rPr>
              <a:t> </a:t>
            </a:r>
            <a:r>
              <a:rPr lang="en-US" sz="1800" dirty="0" err="1" smtClean="0">
                <a:latin typeface="Palatino Linotype" panose="02040502050505030304" pitchFamily="18" charset="0"/>
              </a:rPr>
              <a:t>staan</a:t>
            </a:r>
            <a:r>
              <a:rPr lang="en-US" sz="1800" dirty="0" smtClean="0">
                <a:latin typeface="Palatino Linotype" panose="02040502050505030304" pitchFamily="18" charset="0"/>
              </a:rPr>
              <a:t> </a:t>
            </a:r>
            <a:r>
              <a:rPr lang="en-US" sz="1800" dirty="0" err="1" smtClean="0">
                <a:latin typeface="Palatino Linotype" panose="02040502050505030304" pitchFamily="18" charset="0"/>
              </a:rPr>
              <a:t>onder</a:t>
            </a:r>
            <a:r>
              <a:rPr lang="en-US" sz="1800" dirty="0" smtClean="0">
                <a:latin typeface="Palatino Linotype" panose="02040502050505030304" pitchFamily="18" charset="0"/>
              </a:rPr>
              <a:t> </a:t>
            </a:r>
            <a:r>
              <a:rPr lang="en-US" sz="1800" dirty="0" err="1" smtClean="0">
                <a:latin typeface="Palatino Linotype" panose="02040502050505030304" pitchFamily="18" charset="0"/>
              </a:rPr>
              <a:t>druk</a:t>
            </a:r>
            <a:r>
              <a:rPr lang="en-US" sz="1800" dirty="0" smtClean="0">
                <a:latin typeface="Palatino Linotype" panose="02040502050505030304" pitchFamily="18" charset="0"/>
              </a:rPr>
              <a:t>. </a:t>
            </a:r>
            <a:r>
              <a:rPr lang="en-US" sz="1800" dirty="0" err="1" smtClean="0">
                <a:latin typeface="Palatino Linotype" panose="02040502050505030304" pitchFamily="18" charset="0"/>
              </a:rPr>
              <a:t>Echter</a:t>
            </a:r>
            <a:r>
              <a:rPr lang="en-US" sz="1800" dirty="0" smtClean="0">
                <a:latin typeface="Palatino Linotype" panose="02040502050505030304" pitchFamily="18" charset="0"/>
              </a:rPr>
              <a:t> </a:t>
            </a:r>
            <a:r>
              <a:rPr lang="en-US" sz="1800" dirty="0" err="1" smtClean="0">
                <a:latin typeface="Palatino Linotype" panose="02040502050505030304" pitchFamily="18" charset="0"/>
              </a:rPr>
              <a:t>geen</a:t>
            </a:r>
            <a:r>
              <a:rPr lang="en-US" sz="1800" dirty="0" smtClean="0">
                <a:latin typeface="Palatino Linotype" panose="02040502050505030304" pitchFamily="18" charset="0"/>
              </a:rPr>
              <a:t> data </a:t>
            </a:r>
            <a:r>
              <a:rPr lang="en-US" sz="1800" dirty="0" err="1" smtClean="0">
                <a:latin typeface="Palatino Linotype" panose="02040502050505030304" pitchFamily="18" charset="0"/>
              </a:rPr>
              <a:t>beschikbaar</a:t>
            </a:r>
            <a:r>
              <a:rPr lang="en-US" sz="1800" dirty="0">
                <a:latin typeface="Palatino Linotype" panose="02040502050505030304" pitchFamily="18" charset="0"/>
              </a:rPr>
              <a:t> </a:t>
            </a:r>
            <a:r>
              <a:rPr lang="en-US" sz="1800" dirty="0" err="1" smtClean="0">
                <a:latin typeface="Palatino Linotype" panose="02040502050505030304" pitchFamily="18" charset="0"/>
              </a:rPr>
              <a:t>voor</a:t>
            </a:r>
            <a:r>
              <a:rPr lang="en-US" sz="1800" dirty="0" smtClean="0">
                <a:latin typeface="Palatino Linotype" panose="02040502050505030304" pitchFamily="18" charset="0"/>
              </a:rPr>
              <a:t> </a:t>
            </a:r>
            <a:r>
              <a:rPr lang="en-US" sz="1800" dirty="0" err="1" smtClean="0">
                <a:latin typeface="Palatino Linotype" panose="02040502050505030304" pitchFamily="18" charset="0"/>
              </a:rPr>
              <a:t>kwantificering</a:t>
            </a:r>
            <a:r>
              <a:rPr lang="en-US" sz="1800" dirty="0" smtClean="0">
                <a:latin typeface="Palatino Linotype" panose="02040502050505030304" pitchFamily="18" charset="0"/>
              </a:rPr>
              <a:t> van de </a:t>
            </a:r>
            <a:r>
              <a:rPr lang="en-US" sz="1800" dirty="0" err="1" smtClean="0">
                <a:latin typeface="Palatino Linotype" panose="02040502050505030304" pitchFamily="18" charset="0"/>
              </a:rPr>
              <a:t>druk</a:t>
            </a:r>
            <a:r>
              <a:rPr lang="en-US" sz="1800" dirty="0" smtClean="0">
                <a:latin typeface="Palatino Linotype" panose="02040502050505030304" pitchFamily="18" charset="0"/>
              </a:rPr>
              <a:t> op </a:t>
            </a:r>
            <a:r>
              <a:rPr lang="en-US" sz="1800" dirty="0" err="1" smtClean="0">
                <a:latin typeface="Palatino Linotype" panose="02040502050505030304" pitchFamily="18" charset="0"/>
              </a:rPr>
              <a:t>deze</a:t>
            </a:r>
            <a:r>
              <a:rPr lang="en-US" sz="1800" dirty="0" smtClean="0">
                <a:latin typeface="Palatino Linotype" panose="02040502050505030304" pitchFamily="18" charset="0"/>
              </a:rPr>
              <a:t> </a:t>
            </a:r>
            <a:r>
              <a:rPr lang="en-US" sz="1800" dirty="0" err="1" smtClean="0">
                <a:latin typeface="Palatino Linotype" panose="02040502050505030304" pitchFamily="18" charset="0"/>
              </a:rPr>
              <a:t>bronnen</a:t>
            </a:r>
            <a:r>
              <a:rPr lang="en-US" sz="1800" dirty="0" smtClean="0">
                <a:latin typeface="Palatino Linotype" panose="02040502050505030304" pitchFamily="18" charset="0"/>
              </a:rPr>
              <a:t>.</a:t>
            </a:r>
            <a:endParaRPr lang="nl-NL" sz="1800" dirty="0" smtClean="0">
              <a:latin typeface="Palatino Linotype" panose="02040502050505030304" pitchFamily="18" charset="0"/>
            </a:endParaRPr>
          </a:p>
          <a:p>
            <a:endParaRPr lang="nl-NL" dirty="0">
              <a:latin typeface="Palatino Linotype" panose="02040502050505030304" pitchFamily="18" charset="0"/>
            </a:endParaRPr>
          </a:p>
        </p:txBody>
      </p:sp>
    </p:spTree>
    <p:extLst>
      <p:ext uri="{BB962C8B-B14F-4D97-AF65-F5344CB8AC3E}">
        <p14:creationId xmlns:p14="http://schemas.microsoft.com/office/powerpoint/2010/main" val="455245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Palatino Linotype" panose="02040502050505030304" pitchFamily="18" charset="0"/>
              </a:rPr>
              <a:t>6.5 Mate van </a:t>
            </a:r>
            <a:r>
              <a:rPr lang="en-US" b="1" dirty="0" err="1" smtClean="0">
                <a:solidFill>
                  <a:srgbClr val="002060"/>
                </a:solidFill>
                <a:latin typeface="Palatino Linotype" panose="02040502050505030304" pitchFamily="18" charset="0"/>
              </a:rPr>
              <a:t>implementatie</a:t>
            </a:r>
            <a:r>
              <a:rPr lang="en-US" b="1" dirty="0" smtClean="0">
                <a:solidFill>
                  <a:srgbClr val="002060"/>
                </a:solidFill>
                <a:latin typeface="Palatino Linotype" panose="02040502050505030304" pitchFamily="18" charset="0"/>
              </a:rPr>
              <a:t> </a:t>
            </a:r>
            <a:r>
              <a:rPr lang="en-US" b="1" dirty="0">
                <a:solidFill>
                  <a:srgbClr val="002060"/>
                </a:solidFill>
                <a:latin typeface="Palatino Linotype" panose="02040502050505030304" pitchFamily="18" charset="0"/>
              </a:rPr>
              <a:t>IWRM</a:t>
            </a:r>
            <a:endParaRPr lang="nl-NL" b="1" dirty="0">
              <a:solidFill>
                <a:srgbClr val="002060"/>
              </a:solidFill>
              <a:latin typeface="Palatino Linotype" panose="02040502050505030304" pitchFamily="18" charset="0"/>
            </a:endParaRPr>
          </a:p>
        </p:txBody>
      </p:sp>
      <p:sp>
        <p:nvSpPr>
          <p:cNvPr id="3" name="Content Placeholder 2"/>
          <p:cNvSpPr>
            <a:spLocks noGrp="1"/>
          </p:cNvSpPr>
          <p:nvPr>
            <p:ph sz="half" idx="1"/>
          </p:nvPr>
        </p:nvSpPr>
        <p:spPr/>
        <p:txBody>
          <a:bodyPr>
            <a:normAutofit/>
          </a:bodyPr>
          <a:lstStyle/>
          <a:p>
            <a:pPr marL="0" indent="0">
              <a:lnSpc>
                <a:spcPct val="100000"/>
              </a:lnSpc>
              <a:buNone/>
            </a:pPr>
            <a:r>
              <a:rPr lang="nl-NL" sz="1800" dirty="0" smtClean="0">
                <a:latin typeface="Palatino Linotype" panose="02040502050505030304" pitchFamily="18" charset="0"/>
              </a:rPr>
              <a:t>IWRM voor </a:t>
            </a:r>
            <a:r>
              <a:rPr lang="nl-NL" sz="1800" b="1" dirty="0" smtClean="0">
                <a:solidFill>
                  <a:schemeClr val="accent5">
                    <a:lumMod val="75000"/>
                  </a:schemeClr>
                </a:solidFill>
                <a:latin typeface="Palatino Linotype" panose="02040502050505030304" pitchFamily="18" charset="0"/>
              </a:rPr>
              <a:t>32% </a:t>
            </a:r>
            <a:r>
              <a:rPr lang="nl-NL" sz="1800" dirty="0" smtClean="0">
                <a:latin typeface="Palatino Linotype" panose="02040502050505030304" pitchFamily="18" charset="0"/>
              </a:rPr>
              <a:t>geïmplementeerd. (Bron: Enquête IWRM </a:t>
            </a:r>
            <a:r>
              <a:rPr lang="nl-NL" sz="1800" dirty="0" err="1" smtClean="0">
                <a:latin typeface="Palatino Linotype" panose="02040502050505030304" pitchFamily="18" charset="0"/>
              </a:rPr>
              <a:t>implementation</a:t>
            </a:r>
            <a:r>
              <a:rPr lang="nl-NL" sz="1800" dirty="0" smtClean="0">
                <a:latin typeface="Palatino Linotype" panose="02040502050505030304" pitchFamily="18" charset="0"/>
              </a:rPr>
              <a:t>).</a:t>
            </a:r>
          </a:p>
          <a:p>
            <a:pPr marL="0" indent="0">
              <a:lnSpc>
                <a:spcPct val="100000"/>
              </a:lnSpc>
              <a:buNone/>
            </a:pPr>
            <a:r>
              <a:rPr lang="nl-NL" sz="1800" dirty="0" smtClean="0">
                <a:latin typeface="Palatino Linotype" panose="02040502050505030304" pitchFamily="18" charset="0"/>
              </a:rPr>
              <a:t> Dit </a:t>
            </a:r>
            <a:r>
              <a:rPr lang="nl-NL" sz="1800" dirty="0">
                <a:latin typeface="Palatino Linotype" panose="02040502050505030304" pitchFamily="18" charset="0"/>
              </a:rPr>
              <a:t>resultaat is in overeenstemming met de rest van het </a:t>
            </a:r>
            <a:r>
              <a:rPr lang="nl-NL" sz="1800" dirty="0" err="1">
                <a:latin typeface="Palatino Linotype" panose="02040502050505030304" pitchFamily="18" charset="0"/>
              </a:rPr>
              <a:t>Caribisch</a:t>
            </a:r>
            <a:r>
              <a:rPr lang="nl-NL" sz="1800" dirty="0">
                <a:latin typeface="Palatino Linotype" panose="02040502050505030304" pitchFamily="18" charset="0"/>
              </a:rPr>
              <a:t> gebied, waar de mate van implementatie </a:t>
            </a:r>
            <a:r>
              <a:rPr lang="nl-NL" sz="1800" b="1" dirty="0">
                <a:solidFill>
                  <a:schemeClr val="accent5">
                    <a:lumMod val="75000"/>
                  </a:schemeClr>
                </a:solidFill>
                <a:latin typeface="Palatino Linotype" panose="02040502050505030304" pitchFamily="18" charset="0"/>
              </a:rPr>
              <a:t>35%</a:t>
            </a:r>
            <a:r>
              <a:rPr lang="nl-NL" sz="1800" dirty="0">
                <a:latin typeface="Palatino Linotype" panose="02040502050505030304" pitchFamily="18" charset="0"/>
              </a:rPr>
              <a:t> </a:t>
            </a:r>
            <a:r>
              <a:rPr lang="nl-NL" sz="1800" dirty="0" smtClean="0">
                <a:latin typeface="Palatino Linotype" panose="02040502050505030304" pitchFamily="18" charset="0"/>
              </a:rPr>
              <a:t>bedraagt.</a:t>
            </a:r>
            <a:endParaRPr lang="nl-NL" sz="1800" dirty="0">
              <a:latin typeface="Palatino Linotype" panose="02040502050505030304" pitchFamily="18" charset="0"/>
            </a:endParaRPr>
          </a:p>
        </p:txBody>
      </p:sp>
      <p:pic>
        <p:nvPicPr>
          <p:cNvPr id="5" name="Content Placeholder 4"/>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7395410" y="1825625"/>
            <a:ext cx="3465095" cy="4539916"/>
          </a:xfrm>
          <a:prstGeom prst="rect">
            <a:avLst/>
          </a:prstGeom>
        </p:spPr>
      </p:pic>
      <p:pic>
        <p:nvPicPr>
          <p:cNvPr id="6" name="Picture 5"/>
          <p:cNvPicPr>
            <a:picLocks noChangeAspect="1"/>
          </p:cNvPicPr>
          <p:nvPr/>
        </p:nvPicPr>
        <p:blipFill>
          <a:blip r:embed="rId4"/>
          <a:stretch>
            <a:fillRect/>
          </a:stretch>
        </p:blipFill>
        <p:spPr>
          <a:xfrm>
            <a:off x="10233496" y="256968"/>
            <a:ext cx="1391524" cy="1394394"/>
          </a:xfrm>
          <a:prstGeom prst="rect">
            <a:avLst/>
          </a:prstGeom>
        </p:spPr>
      </p:pic>
      <p:graphicFrame>
        <p:nvGraphicFramePr>
          <p:cNvPr id="7" name="Table 6"/>
          <p:cNvGraphicFramePr>
            <a:graphicFrameLocks noGrp="1"/>
          </p:cNvGraphicFramePr>
          <p:nvPr>
            <p:extLst/>
          </p:nvPr>
        </p:nvGraphicFramePr>
        <p:xfrm>
          <a:off x="838200" y="3907970"/>
          <a:ext cx="4604657" cy="2002972"/>
        </p:xfrm>
        <a:graphic>
          <a:graphicData uri="http://schemas.openxmlformats.org/drawingml/2006/table">
            <a:tbl>
              <a:tblPr>
                <a:tableStyleId>{5FD0F851-EC5A-4D38-B0AD-8093EC10F338}</a:tableStyleId>
              </a:tblPr>
              <a:tblGrid>
                <a:gridCol w="2725097"/>
                <a:gridCol w="976046"/>
                <a:gridCol w="903514"/>
              </a:tblGrid>
              <a:tr h="586417">
                <a:tc>
                  <a:txBody>
                    <a:bodyPr/>
                    <a:lstStyle/>
                    <a:p>
                      <a:pPr algn="l" fontAlgn="b"/>
                      <a:r>
                        <a:rPr lang="en-US" sz="1600" b="1" u="none" strike="noStrike" dirty="0" smtClean="0">
                          <a:effectLst/>
                          <a:latin typeface="Palatino Linotype" panose="02040502050505030304" pitchFamily="18" charset="0"/>
                        </a:rPr>
                        <a:t>IWRM</a:t>
                      </a:r>
                      <a:r>
                        <a:rPr lang="en-US" sz="1600" b="1" u="none" strike="noStrike" baseline="0" dirty="0" smtClean="0">
                          <a:effectLst/>
                          <a:latin typeface="Palatino Linotype" panose="02040502050505030304" pitchFamily="18" charset="0"/>
                        </a:rPr>
                        <a:t> implementation</a:t>
                      </a:r>
                      <a:endParaRPr lang="nl-NL" sz="1600" b="1" i="0" u="none" strike="noStrike" dirty="0">
                        <a:solidFill>
                          <a:srgbClr val="000000"/>
                        </a:solidFill>
                        <a:effectLst/>
                        <a:latin typeface="Palatino Linotype" panose="02040502050505030304" pitchFamily="18" charset="0"/>
                      </a:endParaRPr>
                    </a:p>
                  </a:txBody>
                  <a:tcPr marL="9525" marR="9525" marT="9525" marB="0" anchor="ctr">
                    <a:lnB w="12700" cap="flat" cmpd="sng" algn="ctr">
                      <a:solidFill>
                        <a:schemeClr val="accent5">
                          <a:lumMod val="75000"/>
                        </a:schemeClr>
                      </a:solidFill>
                      <a:prstDash val="solid"/>
                      <a:round/>
                      <a:headEnd type="none" w="med" len="med"/>
                      <a:tailEnd type="none" w="med" len="med"/>
                    </a:lnB>
                  </a:tcPr>
                </a:tc>
                <a:tc>
                  <a:txBody>
                    <a:bodyPr/>
                    <a:lstStyle/>
                    <a:p>
                      <a:pPr algn="ctr" fontAlgn="b"/>
                      <a:r>
                        <a:rPr lang="en-US" sz="1600" b="1" u="none" strike="noStrike" dirty="0" err="1" smtClean="0">
                          <a:effectLst/>
                          <a:latin typeface="Palatino Linotype" panose="02040502050505030304" pitchFamily="18" charset="0"/>
                        </a:rPr>
                        <a:t>Curaçao</a:t>
                      </a:r>
                      <a:r>
                        <a:rPr lang="en-US" sz="1600" b="1" u="none" strike="noStrike" dirty="0" smtClean="0">
                          <a:effectLst/>
                          <a:latin typeface="Palatino Linotype" panose="02040502050505030304" pitchFamily="18" charset="0"/>
                        </a:rPr>
                        <a:t> (%)</a:t>
                      </a:r>
                      <a:endParaRPr lang="nl-NL" sz="1600" b="1" i="0" u="none" strike="noStrike" dirty="0">
                        <a:solidFill>
                          <a:srgbClr val="000000"/>
                        </a:solidFill>
                        <a:effectLst/>
                        <a:latin typeface="Palatino Linotype" panose="02040502050505030304" pitchFamily="18" charset="0"/>
                      </a:endParaRPr>
                    </a:p>
                  </a:txBody>
                  <a:tcPr marL="9525" marR="9525" marT="9525" marB="0" anchor="ctr">
                    <a:lnB w="12700" cap="flat" cmpd="sng" algn="ctr">
                      <a:solidFill>
                        <a:schemeClr val="accent5">
                          <a:lumMod val="75000"/>
                        </a:schemeClr>
                      </a:solidFill>
                      <a:prstDash val="solid"/>
                      <a:round/>
                      <a:headEnd type="none" w="med" len="med"/>
                      <a:tailEnd type="none" w="med" len="med"/>
                    </a:lnB>
                  </a:tcPr>
                </a:tc>
                <a:tc>
                  <a:txBody>
                    <a:bodyPr/>
                    <a:lstStyle/>
                    <a:p>
                      <a:pPr algn="ctr" fontAlgn="b"/>
                      <a:r>
                        <a:rPr lang="en-US" sz="1600" b="1" u="none" strike="noStrike" dirty="0" smtClean="0">
                          <a:effectLst/>
                          <a:latin typeface="Palatino Linotype" panose="02040502050505030304" pitchFamily="18" charset="0"/>
                        </a:rPr>
                        <a:t>World (%)</a:t>
                      </a:r>
                      <a:endParaRPr lang="nl-NL" sz="1600" b="1" i="0" u="none" strike="noStrike" dirty="0">
                        <a:solidFill>
                          <a:srgbClr val="000000"/>
                        </a:solidFill>
                        <a:effectLst/>
                        <a:latin typeface="Palatino Linotype" panose="02040502050505030304" pitchFamily="18" charset="0"/>
                      </a:endParaRPr>
                    </a:p>
                  </a:txBody>
                  <a:tcPr marL="9525" marR="9525" marT="9525" marB="0" anchor="ctr">
                    <a:lnB w="12700" cap="flat" cmpd="sng" algn="ctr">
                      <a:solidFill>
                        <a:schemeClr val="accent5">
                          <a:lumMod val="75000"/>
                        </a:schemeClr>
                      </a:solidFill>
                      <a:prstDash val="solid"/>
                      <a:round/>
                      <a:headEnd type="none" w="med" len="med"/>
                      <a:tailEnd type="none" w="med" len="med"/>
                    </a:lnB>
                  </a:tcPr>
                </a:tc>
              </a:tr>
              <a:tr h="360178">
                <a:tc>
                  <a:txBody>
                    <a:bodyPr/>
                    <a:lstStyle/>
                    <a:p>
                      <a:pPr algn="l" fontAlgn="b"/>
                      <a:r>
                        <a:rPr lang="nl-NL" sz="1600" u="none" strike="noStrike" dirty="0" err="1">
                          <a:effectLst/>
                          <a:latin typeface="Palatino Linotype" panose="02040502050505030304" pitchFamily="18" charset="0"/>
                        </a:rPr>
                        <a:t>Enabling</a:t>
                      </a:r>
                      <a:r>
                        <a:rPr lang="nl-NL" sz="1600" u="none" strike="noStrike" dirty="0">
                          <a:effectLst/>
                          <a:latin typeface="Palatino Linotype" panose="02040502050505030304" pitchFamily="18" charset="0"/>
                        </a:rPr>
                        <a:t> Environment</a:t>
                      </a:r>
                      <a:endParaRPr lang="nl-NL" sz="1600" b="0" i="0" u="none" strike="noStrike" dirty="0">
                        <a:solidFill>
                          <a:srgbClr val="000000"/>
                        </a:solidFill>
                        <a:effectLst/>
                        <a:latin typeface="Palatino Linotype" panose="02040502050505030304" pitchFamily="18" charset="0"/>
                      </a:endParaRPr>
                    </a:p>
                  </a:txBody>
                  <a:tcPr marL="9525" marR="9525" marT="9525" marB="0" anchor="b">
                    <a:lnT w="12700" cap="flat" cmpd="sng" algn="ctr">
                      <a:solidFill>
                        <a:schemeClr val="accent5">
                          <a:lumMod val="75000"/>
                        </a:schemeClr>
                      </a:solidFill>
                      <a:prstDash val="solid"/>
                      <a:round/>
                      <a:headEnd type="none" w="med" len="med"/>
                      <a:tailEnd type="none" w="med" len="med"/>
                    </a:lnT>
                  </a:tcPr>
                </a:tc>
                <a:tc>
                  <a:txBody>
                    <a:bodyPr/>
                    <a:lstStyle/>
                    <a:p>
                      <a:pPr algn="ctr" fontAlgn="b"/>
                      <a:r>
                        <a:rPr lang="nl-NL" sz="1600" u="none" strike="noStrike" dirty="0" smtClean="0">
                          <a:effectLst/>
                          <a:latin typeface="Palatino Linotype" panose="02040502050505030304" pitchFamily="18" charset="0"/>
                        </a:rPr>
                        <a:t>40</a:t>
                      </a:r>
                      <a:endParaRPr lang="nl-NL" sz="1600" b="0" i="0" u="none" strike="noStrike" dirty="0">
                        <a:solidFill>
                          <a:srgbClr val="000000"/>
                        </a:solidFill>
                        <a:effectLst/>
                        <a:latin typeface="Palatino Linotype" panose="02040502050505030304" pitchFamily="18" charset="0"/>
                      </a:endParaRPr>
                    </a:p>
                  </a:txBody>
                  <a:tcPr marL="9525" marR="9525" marT="9525" marB="0" anchor="b">
                    <a:lnT w="12700" cap="flat" cmpd="sng" algn="ctr">
                      <a:solidFill>
                        <a:schemeClr val="accent5">
                          <a:lumMod val="75000"/>
                        </a:schemeClr>
                      </a:solidFill>
                      <a:prstDash val="solid"/>
                      <a:round/>
                      <a:headEnd type="none" w="med" len="med"/>
                      <a:tailEnd type="none" w="med" len="med"/>
                    </a:lnT>
                  </a:tcPr>
                </a:tc>
                <a:tc>
                  <a:txBody>
                    <a:bodyPr/>
                    <a:lstStyle/>
                    <a:p>
                      <a:pPr algn="ctr" fontAlgn="b"/>
                      <a:r>
                        <a:rPr lang="en-US" sz="1600" u="none" strike="noStrike" dirty="0" smtClean="0">
                          <a:effectLst/>
                          <a:latin typeface="Palatino Linotype" panose="02040502050505030304" pitchFamily="18" charset="0"/>
                        </a:rPr>
                        <a:t>50</a:t>
                      </a:r>
                      <a:endParaRPr lang="nl-NL" sz="1600" b="0" i="0" u="none" strike="noStrike" dirty="0">
                        <a:solidFill>
                          <a:srgbClr val="000000"/>
                        </a:solidFill>
                        <a:effectLst/>
                        <a:latin typeface="Palatino Linotype" panose="02040502050505030304" pitchFamily="18" charset="0"/>
                      </a:endParaRPr>
                    </a:p>
                  </a:txBody>
                  <a:tcPr marL="9525" marR="9525" marT="9525" marB="0" anchor="b">
                    <a:lnT w="12700" cap="flat" cmpd="sng" algn="ctr">
                      <a:solidFill>
                        <a:schemeClr val="accent5">
                          <a:lumMod val="75000"/>
                        </a:schemeClr>
                      </a:solidFill>
                      <a:prstDash val="solid"/>
                      <a:round/>
                      <a:headEnd type="none" w="med" len="med"/>
                      <a:tailEnd type="none" w="med" len="med"/>
                    </a:lnT>
                  </a:tcPr>
                </a:tc>
              </a:tr>
              <a:tr h="397987">
                <a:tc>
                  <a:txBody>
                    <a:bodyPr/>
                    <a:lstStyle/>
                    <a:p>
                      <a:pPr algn="l" fontAlgn="b"/>
                      <a:r>
                        <a:rPr lang="nl-NL" sz="1600" u="none" strike="noStrike" dirty="0" err="1">
                          <a:effectLst/>
                          <a:latin typeface="Palatino Linotype" panose="02040502050505030304" pitchFamily="18" charset="0"/>
                        </a:rPr>
                        <a:t>Institutions</a:t>
                      </a:r>
                      <a:r>
                        <a:rPr lang="nl-NL" sz="1600" u="none" strike="noStrike" dirty="0">
                          <a:effectLst/>
                          <a:latin typeface="Palatino Linotype" panose="02040502050505030304" pitchFamily="18" charset="0"/>
                        </a:rPr>
                        <a:t> </a:t>
                      </a:r>
                      <a:r>
                        <a:rPr lang="nl-NL" sz="1600" u="none" strike="noStrike" dirty="0" err="1">
                          <a:effectLst/>
                          <a:latin typeface="Palatino Linotype" panose="02040502050505030304" pitchFamily="18" charset="0"/>
                        </a:rPr>
                        <a:t>and</a:t>
                      </a:r>
                      <a:r>
                        <a:rPr lang="nl-NL" sz="1600" u="none" strike="noStrike" dirty="0">
                          <a:effectLst/>
                          <a:latin typeface="Palatino Linotype" panose="02040502050505030304" pitchFamily="18" charset="0"/>
                        </a:rPr>
                        <a:t> </a:t>
                      </a:r>
                      <a:r>
                        <a:rPr lang="nl-NL" sz="1600" u="none" strike="noStrike" dirty="0" err="1">
                          <a:effectLst/>
                          <a:latin typeface="Palatino Linotype" panose="02040502050505030304" pitchFamily="18" charset="0"/>
                        </a:rPr>
                        <a:t>participation</a:t>
                      </a:r>
                      <a:endParaRPr lang="nl-NL" sz="1600" b="0" i="0" u="none" strike="noStrike" dirty="0">
                        <a:solidFill>
                          <a:srgbClr val="000000"/>
                        </a:solidFill>
                        <a:effectLst/>
                        <a:latin typeface="Palatino Linotype" panose="02040502050505030304" pitchFamily="18" charset="0"/>
                      </a:endParaRPr>
                    </a:p>
                  </a:txBody>
                  <a:tcPr marL="9525" marR="9525" marT="9525" marB="0" anchor="b"/>
                </a:tc>
                <a:tc>
                  <a:txBody>
                    <a:bodyPr/>
                    <a:lstStyle/>
                    <a:p>
                      <a:pPr algn="ctr" fontAlgn="b"/>
                      <a:r>
                        <a:rPr lang="nl-NL" sz="1600" u="none" strike="noStrike" dirty="0" smtClean="0">
                          <a:effectLst/>
                          <a:latin typeface="Palatino Linotype" panose="02040502050505030304" pitchFamily="18" charset="0"/>
                        </a:rPr>
                        <a:t>23</a:t>
                      </a:r>
                      <a:endParaRPr lang="nl-NL" sz="1600" b="0" i="0" u="none" strike="noStrike" dirty="0">
                        <a:solidFill>
                          <a:srgbClr val="000000"/>
                        </a:solidFill>
                        <a:effectLst/>
                        <a:latin typeface="Palatino Linotype" panose="02040502050505030304" pitchFamily="18" charset="0"/>
                      </a:endParaRPr>
                    </a:p>
                  </a:txBody>
                  <a:tcPr marL="9525" marR="9525" marT="9525" marB="0" anchor="b"/>
                </a:tc>
                <a:tc>
                  <a:txBody>
                    <a:bodyPr/>
                    <a:lstStyle/>
                    <a:p>
                      <a:pPr algn="ctr" fontAlgn="b"/>
                      <a:r>
                        <a:rPr lang="en-US" sz="1600" u="none" strike="noStrike" dirty="0" smtClean="0">
                          <a:effectLst/>
                          <a:latin typeface="Palatino Linotype" panose="02040502050505030304" pitchFamily="18" charset="0"/>
                        </a:rPr>
                        <a:t>53</a:t>
                      </a:r>
                      <a:endParaRPr lang="nl-NL" sz="1600" b="0" i="0" u="none" strike="noStrike" dirty="0">
                        <a:solidFill>
                          <a:srgbClr val="000000"/>
                        </a:solidFill>
                        <a:effectLst/>
                        <a:latin typeface="Palatino Linotype" panose="02040502050505030304" pitchFamily="18" charset="0"/>
                      </a:endParaRPr>
                    </a:p>
                  </a:txBody>
                  <a:tcPr marL="9525" marR="9525" marT="9525" marB="0" anchor="b"/>
                </a:tc>
              </a:tr>
              <a:tr h="360178">
                <a:tc>
                  <a:txBody>
                    <a:bodyPr/>
                    <a:lstStyle/>
                    <a:p>
                      <a:pPr algn="l" fontAlgn="b"/>
                      <a:r>
                        <a:rPr lang="nl-NL" sz="1600" u="none" strike="noStrike" dirty="0">
                          <a:effectLst/>
                          <a:latin typeface="Palatino Linotype" panose="02040502050505030304" pitchFamily="18" charset="0"/>
                        </a:rPr>
                        <a:t>Management </a:t>
                      </a:r>
                      <a:r>
                        <a:rPr lang="nl-NL" sz="1600" u="none" strike="noStrike" dirty="0" err="1">
                          <a:effectLst/>
                          <a:latin typeface="Palatino Linotype" panose="02040502050505030304" pitchFamily="18" charset="0"/>
                        </a:rPr>
                        <a:t>Instruments</a:t>
                      </a:r>
                      <a:endParaRPr lang="nl-NL" sz="1600" b="0" i="0" u="none" strike="noStrike" dirty="0">
                        <a:solidFill>
                          <a:srgbClr val="000000"/>
                        </a:solidFill>
                        <a:effectLst/>
                        <a:latin typeface="Palatino Linotype" panose="02040502050505030304" pitchFamily="18" charset="0"/>
                      </a:endParaRPr>
                    </a:p>
                  </a:txBody>
                  <a:tcPr marL="9525" marR="9525" marT="9525" marB="0" anchor="b"/>
                </a:tc>
                <a:tc>
                  <a:txBody>
                    <a:bodyPr/>
                    <a:lstStyle/>
                    <a:p>
                      <a:pPr algn="ctr" fontAlgn="b"/>
                      <a:r>
                        <a:rPr lang="nl-NL" sz="1600" u="none" strike="noStrike" dirty="0" smtClean="0">
                          <a:effectLst/>
                          <a:latin typeface="Palatino Linotype" panose="02040502050505030304" pitchFamily="18" charset="0"/>
                        </a:rPr>
                        <a:t>35</a:t>
                      </a:r>
                      <a:endParaRPr lang="nl-NL" sz="1600" b="0" i="0" u="none" strike="noStrike" dirty="0">
                        <a:solidFill>
                          <a:srgbClr val="000000"/>
                        </a:solidFill>
                        <a:effectLst/>
                        <a:latin typeface="Palatino Linotype" panose="02040502050505030304" pitchFamily="18" charset="0"/>
                      </a:endParaRPr>
                    </a:p>
                  </a:txBody>
                  <a:tcPr marL="9525" marR="9525" marT="9525" marB="0" anchor="b"/>
                </a:tc>
                <a:tc>
                  <a:txBody>
                    <a:bodyPr/>
                    <a:lstStyle/>
                    <a:p>
                      <a:pPr algn="ctr" fontAlgn="b"/>
                      <a:r>
                        <a:rPr lang="en-US" sz="1600" u="none" strike="noStrike" dirty="0" smtClean="0">
                          <a:effectLst/>
                          <a:latin typeface="Palatino Linotype" panose="02040502050505030304" pitchFamily="18" charset="0"/>
                        </a:rPr>
                        <a:t>49</a:t>
                      </a:r>
                      <a:endParaRPr lang="nl-NL" sz="1600" b="0" i="0" u="none" strike="noStrike" dirty="0">
                        <a:solidFill>
                          <a:srgbClr val="000000"/>
                        </a:solidFill>
                        <a:effectLst/>
                        <a:latin typeface="Palatino Linotype" panose="02040502050505030304" pitchFamily="18" charset="0"/>
                      </a:endParaRPr>
                    </a:p>
                  </a:txBody>
                  <a:tcPr marL="9525" marR="9525" marT="9525" marB="0" anchor="b"/>
                </a:tc>
              </a:tr>
              <a:tr h="298212">
                <a:tc>
                  <a:txBody>
                    <a:bodyPr/>
                    <a:lstStyle/>
                    <a:p>
                      <a:pPr algn="l" fontAlgn="b"/>
                      <a:r>
                        <a:rPr lang="nl-NL" sz="1600" u="none" strike="noStrike" dirty="0" err="1">
                          <a:effectLst/>
                          <a:latin typeface="Palatino Linotype" panose="02040502050505030304" pitchFamily="18" charset="0"/>
                        </a:rPr>
                        <a:t>Financing</a:t>
                      </a:r>
                      <a:endParaRPr lang="nl-NL" sz="1600" b="0" i="0" u="none" strike="noStrike" dirty="0">
                        <a:solidFill>
                          <a:srgbClr val="000000"/>
                        </a:solidFill>
                        <a:effectLst/>
                        <a:latin typeface="Palatino Linotype" panose="02040502050505030304" pitchFamily="18" charset="0"/>
                      </a:endParaRPr>
                    </a:p>
                  </a:txBody>
                  <a:tcPr marL="9525" marR="9525" marT="9525" marB="0" anchor="b"/>
                </a:tc>
                <a:tc>
                  <a:txBody>
                    <a:bodyPr/>
                    <a:lstStyle/>
                    <a:p>
                      <a:pPr algn="ctr" fontAlgn="b"/>
                      <a:r>
                        <a:rPr lang="nl-NL" sz="1600" u="none" strike="noStrike" dirty="0" smtClean="0">
                          <a:effectLst/>
                          <a:latin typeface="Palatino Linotype" panose="02040502050505030304" pitchFamily="18" charset="0"/>
                        </a:rPr>
                        <a:t>30</a:t>
                      </a:r>
                      <a:endParaRPr lang="nl-NL" sz="1600" b="0" i="0" u="none" strike="noStrike" dirty="0">
                        <a:solidFill>
                          <a:srgbClr val="000000"/>
                        </a:solidFill>
                        <a:effectLst/>
                        <a:latin typeface="Palatino Linotype" panose="02040502050505030304" pitchFamily="18" charset="0"/>
                      </a:endParaRPr>
                    </a:p>
                  </a:txBody>
                  <a:tcPr marL="9525" marR="9525" marT="9525" marB="0" anchor="b"/>
                </a:tc>
                <a:tc>
                  <a:txBody>
                    <a:bodyPr/>
                    <a:lstStyle/>
                    <a:p>
                      <a:pPr algn="ctr" fontAlgn="b"/>
                      <a:r>
                        <a:rPr lang="en-US" sz="1600" u="none" strike="noStrike" dirty="0" smtClean="0">
                          <a:effectLst/>
                          <a:latin typeface="Palatino Linotype" panose="02040502050505030304" pitchFamily="18" charset="0"/>
                        </a:rPr>
                        <a:t>39</a:t>
                      </a:r>
                      <a:endParaRPr lang="nl-NL" sz="1600" b="0" i="0" u="none" strike="noStrike" dirty="0">
                        <a:solidFill>
                          <a:srgbClr val="000000"/>
                        </a:solidFill>
                        <a:effectLst/>
                        <a:latin typeface="Palatino Linotype" panose="02040502050505030304" pitchFamily="18" charset="0"/>
                      </a:endParaRPr>
                    </a:p>
                  </a:txBody>
                  <a:tcPr marL="9525" marR="9525" marT="9525" marB="0" anchor="b"/>
                </a:tc>
              </a:tr>
            </a:tbl>
          </a:graphicData>
        </a:graphic>
      </p:graphicFrame>
    </p:spTree>
    <p:extLst>
      <p:ext uri="{BB962C8B-B14F-4D97-AF65-F5344CB8AC3E}">
        <p14:creationId xmlns:p14="http://schemas.microsoft.com/office/powerpoint/2010/main" val="3555294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5370</TotalTime>
  <Words>2056</Words>
  <Application>Microsoft Office PowerPoint</Application>
  <PresentationFormat>Widescreen</PresentationFormat>
  <Paragraphs>363</Paragraphs>
  <Slides>46</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Adobe Song Std L</vt:lpstr>
      <vt:lpstr>MS Mincho</vt:lpstr>
      <vt:lpstr>Aharoni</vt:lpstr>
      <vt:lpstr>Arial</vt:lpstr>
      <vt:lpstr>Calibri</vt:lpstr>
      <vt:lpstr>Calibri Light</vt:lpstr>
      <vt:lpstr>Palatino Linotype</vt:lpstr>
      <vt:lpstr>Times New Roman</vt:lpstr>
      <vt:lpstr>Office Theme</vt:lpstr>
      <vt:lpstr>PowerPoint Presentation</vt:lpstr>
      <vt:lpstr>Probleemanalyse</vt:lpstr>
      <vt:lpstr>Overview</vt:lpstr>
      <vt:lpstr>Probleemanalyse</vt:lpstr>
      <vt:lpstr>6.1 Veilig drinkwater voor iedereen</vt:lpstr>
      <vt:lpstr>6.2 Sanitaire voorzieningen</vt:lpstr>
      <vt:lpstr>6.3 Verbeterde waterkwaliteit</vt:lpstr>
      <vt:lpstr>6.4 Water efficiëntie en beschikbare van zoetwaterbronnen</vt:lpstr>
      <vt:lpstr>6.5 Mate van implementatie IWRM</vt:lpstr>
      <vt:lpstr>6.6 Water voor de Natuur </vt:lpstr>
      <vt:lpstr>Oorzaakanalyse Tekort aan zoetwaterbronnen</vt:lpstr>
      <vt:lpstr>Oorzaakanalyse Vervuiling van bestaande natuurlijke zoetwaterbronnen</vt:lpstr>
      <vt:lpstr>Oorzaakanalyse Tekort aan zoetwaterbronnen</vt:lpstr>
      <vt:lpstr>Infrastructuur/ Voorziening</vt:lpstr>
      <vt:lpstr>Natuur/ Input</vt:lpstr>
      <vt:lpstr>Urbanisatie / Consumptie </vt:lpstr>
      <vt:lpstr>Oorzaakanalyse Vervuiling van bestaande natuurlijke zoetwaterbronnen</vt:lpstr>
      <vt:lpstr>Infrastructuur/ Voorziening</vt:lpstr>
      <vt:lpstr>Urbanisatie / Input</vt:lpstr>
      <vt:lpstr>Industrie / Output</vt:lpstr>
      <vt:lpstr>Infrastructuur / bouw en beheer zuiveringsinstallatie</vt:lpstr>
      <vt:lpstr>Probleemanalyse</vt:lpstr>
      <vt:lpstr>Curaçao, leefbaar en duurzaam door water.</vt:lpstr>
      <vt:lpstr>PowerPoint Presentation</vt:lpstr>
      <vt:lpstr>Probleemanalyse</vt:lpstr>
      <vt:lpstr>Strategie I:  Beheersing van de vraag</vt:lpstr>
      <vt:lpstr>Instrumenten –Huishoudelijk niveau</vt:lpstr>
      <vt:lpstr>Instrumenten –Huishoudelijk niveau</vt:lpstr>
      <vt:lpstr>Instrumenten – Industriële, commerciële, toeristische en dienstverlenende sector</vt:lpstr>
      <vt:lpstr>Instrumenten – Landbouw sector </vt:lpstr>
      <vt:lpstr>Strategie II: Goeddoordachte fysieke ingrepen</vt:lpstr>
      <vt:lpstr>Instrumenten – Macroniveau</vt:lpstr>
      <vt:lpstr>Instrumenten – Microniveau</vt:lpstr>
      <vt:lpstr>Strategie III: Effectiever beheer van watervoorzieningen </vt:lpstr>
      <vt:lpstr>Instrumenten - Vervuiling van de oppervlakte- en grondwater </vt:lpstr>
      <vt:lpstr>Strategie IV: Effectiever beheer van de waterketen</vt:lpstr>
      <vt:lpstr>Instrumenten - robuuste administratieve organisatie </vt:lpstr>
      <vt:lpstr>Huidige Institutionele organisatie voor water</vt:lpstr>
      <vt:lpstr>Institutionele Raamwerk voor Water</vt:lpstr>
      <vt:lpstr>Institutionele Raamwerk voor Water</vt:lpstr>
      <vt:lpstr>Strategie V:  Beschikbare informatie en data voor beheer</vt:lpstr>
      <vt:lpstr>Instrumenten – Data- en informatiebeheer</vt:lpstr>
      <vt:lpstr>Strategie VI:  Strategische toepassing van communicatie</vt:lpstr>
      <vt:lpstr>Instrumenten - Communicatie</vt:lpstr>
      <vt:lpstr>Vervolgstappen CIWC</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Probleemanalyse</dc:title>
  <dc:creator>Pedzi Girigori</dc:creator>
  <cp:lastModifiedBy>Pedzi Girigori</cp:lastModifiedBy>
  <cp:revision>60</cp:revision>
  <cp:lastPrinted>2019-12-17T13:58:20Z</cp:lastPrinted>
  <dcterms:created xsi:type="dcterms:W3CDTF">2019-05-14T12:27:55Z</dcterms:created>
  <dcterms:modified xsi:type="dcterms:W3CDTF">2020-05-29T14:39:51Z</dcterms:modified>
</cp:coreProperties>
</file>